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35967988" cy="21602700"/>
  <p:notesSz cx="6858000" cy="9144000"/>
  <p:defaultTextStyle>
    <a:defPPr>
      <a:defRPr lang="ru-RU"/>
    </a:defPPr>
    <a:lvl1pPr marL="0" algn="l" defTabSz="3289737" rtl="0" eaLnBrk="1" latinLnBrk="0" hangingPunct="1">
      <a:defRPr sz="6500" kern="1200">
        <a:solidFill>
          <a:schemeClr val="tx1"/>
        </a:solidFill>
        <a:latin typeface="+mn-lt"/>
        <a:ea typeface="+mn-ea"/>
        <a:cs typeface="+mn-cs"/>
      </a:defRPr>
    </a:lvl1pPr>
    <a:lvl2pPr marL="1644868" algn="l" defTabSz="3289737" rtl="0" eaLnBrk="1" latinLnBrk="0" hangingPunct="1">
      <a:defRPr sz="6500" kern="1200">
        <a:solidFill>
          <a:schemeClr val="tx1"/>
        </a:solidFill>
        <a:latin typeface="+mn-lt"/>
        <a:ea typeface="+mn-ea"/>
        <a:cs typeface="+mn-cs"/>
      </a:defRPr>
    </a:lvl2pPr>
    <a:lvl3pPr marL="3289737" algn="l" defTabSz="3289737" rtl="0" eaLnBrk="1" latinLnBrk="0" hangingPunct="1">
      <a:defRPr sz="6500" kern="1200">
        <a:solidFill>
          <a:schemeClr val="tx1"/>
        </a:solidFill>
        <a:latin typeface="+mn-lt"/>
        <a:ea typeface="+mn-ea"/>
        <a:cs typeface="+mn-cs"/>
      </a:defRPr>
    </a:lvl3pPr>
    <a:lvl4pPr marL="4934605" algn="l" defTabSz="3289737" rtl="0" eaLnBrk="1" latinLnBrk="0" hangingPunct="1">
      <a:defRPr sz="6500" kern="1200">
        <a:solidFill>
          <a:schemeClr val="tx1"/>
        </a:solidFill>
        <a:latin typeface="+mn-lt"/>
        <a:ea typeface="+mn-ea"/>
        <a:cs typeface="+mn-cs"/>
      </a:defRPr>
    </a:lvl4pPr>
    <a:lvl5pPr marL="6579474" algn="l" defTabSz="3289737" rtl="0" eaLnBrk="1" latinLnBrk="0" hangingPunct="1">
      <a:defRPr sz="6500" kern="1200">
        <a:solidFill>
          <a:schemeClr val="tx1"/>
        </a:solidFill>
        <a:latin typeface="+mn-lt"/>
        <a:ea typeface="+mn-ea"/>
        <a:cs typeface="+mn-cs"/>
      </a:defRPr>
    </a:lvl5pPr>
    <a:lvl6pPr marL="8224342" algn="l" defTabSz="3289737" rtl="0" eaLnBrk="1" latinLnBrk="0" hangingPunct="1">
      <a:defRPr sz="6500" kern="1200">
        <a:solidFill>
          <a:schemeClr val="tx1"/>
        </a:solidFill>
        <a:latin typeface="+mn-lt"/>
        <a:ea typeface="+mn-ea"/>
        <a:cs typeface="+mn-cs"/>
      </a:defRPr>
    </a:lvl6pPr>
    <a:lvl7pPr marL="9869211" algn="l" defTabSz="3289737" rtl="0" eaLnBrk="1" latinLnBrk="0" hangingPunct="1">
      <a:defRPr sz="6500" kern="1200">
        <a:solidFill>
          <a:schemeClr val="tx1"/>
        </a:solidFill>
        <a:latin typeface="+mn-lt"/>
        <a:ea typeface="+mn-ea"/>
        <a:cs typeface="+mn-cs"/>
      </a:defRPr>
    </a:lvl7pPr>
    <a:lvl8pPr marL="11514079" algn="l" defTabSz="3289737" rtl="0" eaLnBrk="1" latinLnBrk="0" hangingPunct="1">
      <a:defRPr sz="6500" kern="1200">
        <a:solidFill>
          <a:schemeClr val="tx1"/>
        </a:solidFill>
        <a:latin typeface="+mn-lt"/>
        <a:ea typeface="+mn-ea"/>
        <a:cs typeface="+mn-cs"/>
      </a:defRPr>
    </a:lvl8pPr>
    <a:lvl9pPr marL="13158948" algn="l" defTabSz="3289737" rtl="0" eaLnBrk="1" latinLnBrk="0" hangingPunct="1">
      <a:defRPr sz="65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D5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21" d="100"/>
          <a:sy n="21" d="100"/>
        </p:scale>
        <p:origin x="-1038" y="-156"/>
      </p:cViewPr>
      <p:guideLst>
        <p:guide orient="horz" pos="6804"/>
        <p:guide pos="1132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2DE2B3-4C97-4467-81F9-67BA57C6780C}"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ru-RU"/>
        </a:p>
      </dgm:t>
    </dgm:pt>
    <dgm:pt modelId="{0B7E2244-EA77-4ED1-945F-2783AC9E5AF6}">
      <dgm:prSet phldrT="[Текст]" custT="1"/>
      <dgm:spPr>
        <a:solidFill>
          <a:schemeClr val="accent6">
            <a:lumMod val="50000"/>
          </a:schemeClr>
        </a:solidFill>
        <a:ln>
          <a:noFill/>
        </a:ln>
      </dgm:spPr>
      <dgm:t>
        <a:bodyPr/>
        <a:lstStyle/>
        <a:p>
          <a:r>
            <a:rPr lang="az-Latn-AZ" sz="8800" b="1" smtClean="0"/>
            <a:t>RAM daha da iki növə bölünür </a:t>
          </a:r>
          <a:endParaRPr lang="ru-RU" sz="8800" b="1"/>
        </a:p>
      </dgm:t>
    </dgm:pt>
    <dgm:pt modelId="{54D7DE7B-A8EB-4AE5-AABB-00958F83E6AD}" type="parTrans" cxnId="{EA8FA86B-6E11-4CAD-8C72-1570D4F13DE9}">
      <dgm:prSet/>
      <dgm:spPr/>
      <dgm:t>
        <a:bodyPr/>
        <a:lstStyle/>
        <a:p>
          <a:endParaRPr lang="ru-RU"/>
        </a:p>
      </dgm:t>
    </dgm:pt>
    <dgm:pt modelId="{2697FDB9-817B-484C-A142-222962AAFCD3}" type="sibTrans" cxnId="{EA8FA86B-6E11-4CAD-8C72-1570D4F13DE9}">
      <dgm:prSet/>
      <dgm:spPr/>
      <dgm:t>
        <a:bodyPr/>
        <a:lstStyle/>
        <a:p>
          <a:endParaRPr lang="ru-RU"/>
        </a:p>
      </dgm:t>
    </dgm:pt>
    <dgm:pt modelId="{B6FB5DD5-0913-44B0-AE9A-CB7FD9CC41D3}">
      <dgm:prSet phldrT="[Текст]" custT="1"/>
      <dgm:spPr>
        <a:solidFill>
          <a:schemeClr val="accent6">
            <a:lumMod val="75000"/>
          </a:schemeClr>
        </a:solidFill>
        <a:ln>
          <a:noFill/>
        </a:ln>
      </dgm:spPr>
      <dgm:t>
        <a:bodyPr/>
        <a:lstStyle/>
        <a:p>
          <a:r>
            <a:rPr lang="az-Latn-AZ" sz="7200" b="0" smtClean="0">
              <a:solidFill>
                <a:schemeClr val="tx1"/>
              </a:solidFill>
            </a:rPr>
            <a:t>SRAM (Statik Random Access Memory) </a:t>
          </a:r>
          <a:endParaRPr lang="ru-RU" sz="7200" b="0">
            <a:solidFill>
              <a:schemeClr val="tx1"/>
            </a:solidFill>
          </a:endParaRPr>
        </a:p>
      </dgm:t>
    </dgm:pt>
    <dgm:pt modelId="{4F40C41C-5042-4B96-B4F1-0DA6294D5914}" type="parTrans" cxnId="{F8F349E9-9B05-4630-9AE7-F5DD3A1CBB0C}">
      <dgm:prSet/>
      <dgm:spPr/>
      <dgm:t>
        <a:bodyPr/>
        <a:lstStyle/>
        <a:p>
          <a:endParaRPr lang="ru-RU"/>
        </a:p>
      </dgm:t>
    </dgm:pt>
    <dgm:pt modelId="{DA999488-E021-41A4-AE53-993932A46819}" type="sibTrans" cxnId="{F8F349E9-9B05-4630-9AE7-F5DD3A1CBB0C}">
      <dgm:prSet/>
      <dgm:spPr/>
      <dgm:t>
        <a:bodyPr/>
        <a:lstStyle/>
        <a:p>
          <a:endParaRPr lang="ru-RU"/>
        </a:p>
      </dgm:t>
    </dgm:pt>
    <dgm:pt modelId="{75669336-4ADB-42A1-AEB8-462BE01F9620}">
      <dgm:prSet phldrT="[Текст]" custT="1"/>
      <dgm:spPr>
        <a:solidFill>
          <a:schemeClr val="accent6">
            <a:lumMod val="75000"/>
          </a:schemeClr>
        </a:solidFill>
        <a:ln>
          <a:noFill/>
        </a:ln>
      </dgm:spPr>
      <dgm:t>
        <a:bodyPr/>
        <a:lstStyle/>
        <a:p>
          <a:r>
            <a:rPr lang="az-Latn-AZ" sz="7200" b="0" smtClean="0">
              <a:solidFill>
                <a:schemeClr val="tx1"/>
              </a:solidFill>
            </a:rPr>
            <a:t>DRAM (Dynamic Random Access Memory)</a:t>
          </a:r>
          <a:endParaRPr lang="ru-RU" sz="7200" b="0">
            <a:solidFill>
              <a:schemeClr val="tx1"/>
            </a:solidFill>
          </a:endParaRPr>
        </a:p>
      </dgm:t>
    </dgm:pt>
    <dgm:pt modelId="{F7112978-5CEC-41A2-B809-BDC813C204C5}" type="parTrans" cxnId="{C0523EF6-7ED6-48CA-A29E-D51835482542}">
      <dgm:prSet/>
      <dgm:spPr/>
      <dgm:t>
        <a:bodyPr/>
        <a:lstStyle/>
        <a:p>
          <a:endParaRPr lang="ru-RU"/>
        </a:p>
      </dgm:t>
    </dgm:pt>
    <dgm:pt modelId="{C6F9B9B4-7CC3-4F04-9542-BBF3BC5CCF37}" type="sibTrans" cxnId="{C0523EF6-7ED6-48CA-A29E-D51835482542}">
      <dgm:prSet/>
      <dgm:spPr/>
      <dgm:t>
        <a:bodyPr/>
        <a:lstStyle/>
        <a:p>
          <a:endParaRPr lang="ru-RU"/>
        </a:p>
      </dgm:t>
    </dgm:pt>
    <dgm:pt modelId="{D6485847-80FE-428C-A821-C882DA482292}" type="pres">
      <dgm:prSet presAssocID="{B72DE2B3-4C97-4467-81F9-67BA57C6780C}" presName="diagram" presStyleCnt="0">
        <dgm:presLayoutVars>
          <dgm:chPref val="1"/>
          <dgm:dir/>
          <dgm:animOne val="branch"/>
          <dgm:animLvl val="lvl"/>
          <dgm:resizeHandles val="exact"/>
        </dgm:presLayoutVars>
      </dgm:prSet>
      <dgm:spPr/>
      <dgm:t>
        <a:bodyPr/>
        <a:lstStyle/>
        <a:p>
          <a:endParaRPr lang="ru-RU"/>
        </a:p>
      </dgm:t>
    </dgm:pt>
    <dgm:pt modelId="{211CE0D8-932E-4005-BB7B-2F537510D964}" type="pres">
      <dgm:prSet presAssocID="{0B7E2244-EA77-4ED1-945F-2783AC9E5AF6}" presName="root1" presStyleCnt="0"/>
      <dgm:spPr/>
    </dgm:pt>
    <dgm:pt modelId="{F8EC0225-BA02-4BF0-820F-71BAA3BDA00D}" type="pres">
      <dgm:prSet presAssocID="{0B7E2244-EA77-4ED1-945F-2783AC9E5AF6}" presName="LevelOneTextNode" presStyleLbl="node0" presStyleIdx="0" presStyleCnt="1">
        <dgm:presLayoutVars>
          <dgm:chPref val="3"/>
        </dgm:presLayoutVars>
      </dgm:prSet>
      <dgm:spPr/>
      <dgm:t>
        <a:bodyPr/>
        <a:lstStyle/>
        <a:p>
          <a:endParaRPr lang="ru-RU"/>
        </a:p>
      </dgm:t>
    </dgm:pt>
    <dgm:pt modelId="{1FB384EA-5BF3-4C58-8541-D2EDE82A4E83}" type="pres">
      <dgm:prSet presAssocID="{0B7E2244-EA77-4ED1-945F-2783AC9E5AF6}" presName="level2hierChild" presStyleCnt="0"/>
      <dgm:spPr/>
    </dgm:pt>
    <dgm:pt modelId="{4299FA17-BEF6-42B0-9494-4E1EE8D4C969}" type="pres">
      <dgm:prSet presAssocID="{4F40C41C-5042-4B96-B4F1-0DA6294D5914}" presName="conn2-1" presStyleLbl="parChTrans1D2" presStyleIdx="0" presStyleCnt="2"/>
      <dgm:spPr/>
      <dgm:t>
        <a:bodyPr/>
        <a:lstStyle/>
        <a:p>
          <a:endParaRPr lang="ru-RU"/>
        </a:p>
      </dgm:t>
    </dgm:pt>
    <dgm:pt modelId="{D10419A9-E9B1-4F75-B5DF-9D12C7D50C03}" type="pres">
      <dgm:prSet presAssocID="{4F40C41C-5042-4B96-B4F1-0DA6294D5914}" presName="connTx" presStyleLbl="parChTrans1D2" presStyleIdx="0" presStyleCnt="2"/>
      <dgm:spPr/>
      <dgm:t>
        <a:bodyPr/>
        <a:lstStyle/>
        <a:p>
          <a:endParaRPr lang="ru-RU"/>
        </a:p>
      </dgm:t>
    </dgm:pt>
    <dgm:pt modelId="{AC97633C-1DF1-45C6-82EB-5F4318F0C81A}" type="pres">
      <dgm:prSet presAssocID="{B6FB5DD5-0913-44B0-AE9A-CB7FD9CC41D3}" presName="root2" presStyleCnt="0"/>
      <dgm:spPr/>
    </dgm:pt>
    <dgm:pt modelId="{3863819C-832C-460A-B0E0-AF6F3C563E4C}" type="pres">
      <dgm:prSet presAssocID="{B6FB5DD5-0913-44B0-AE9A-CB7FD9CC41D3}" presName="LevelTwoTextNode" presStyleLbl="node2" presStyleIdx="0" presStyleCnt="2">
        <dgm:presLayoutVars>
          <dgm:chPref val="3"/>
        </dgm:presLayoutVars>
      </dgm:prSet>
      <dgm:spPr/>
      <dgm:t>
        <a:bodyPr/>
        <a:lstStyle/>
        <a:p>
          <a:endParaRPr lang="ru-RU"/>
        </a:p>
      </dgm:t>
    </dgm:pt>
    <dgm:pt modelId="{2EF79D56-33B1-4A5F-A20D-7C64C3E34A0A}" type="pres">
      <dgm:prSet presAssocID="{B6FB5DD5-0913-44B0-AE9A-CB7FD9CC41D3}" presName="level3hierChild" presStyleCnt="0"/>
      <dgm:spPr/>
    </dgm:pt>
    <dgm:pt modelId="{12D57A48-436E-4AC2-A2C4-BCF9CC9CC322}" type="pres">
      <dgm:prSet presAssocID="{F7112978-5CEC-41A2-B809-BDC813C204C5}" presName="conn2-1" presStyleLbl="parChTrans1D2" presStyleIdx="1" presStyleCnt="2"/>
      <dgm:spPr/>
      <dgm:t>
        <a:bodyPr/>
        <a:lstStyle/>
        <a:p>
          <a:endParaRPr lang="ru-RU"/>
        </a:p>
      </dgm:t>
    </dgm:pt>
    <dgm:pt modelId="{51A31C0E-1F2A-4263-BA73-1AA178194E3C}" type="pres">
      <dgm:prSet presAssocID="{F7112978-5CEC-41A2-B809-BDC813C204C5}" presName="connTx" presStyleLbl="parChTrans1D2" presStyleIdx="1" presStyleCnt="2"/>
      <dgm:spPr/>
      <dgm:t>
        <a:bodyPr/>
        <a:lstStyle/>
        <a:p>
          <a:endParaRPr lang="ru-RU"/>
        </a:p>
      </dgm:t>
    </dgm:pt>
    <dgm:pt modelId="{BF24490F-FB51-4658-A4E2-BB429C6990B2}" type="pres">
      <dgm:prSet presAssocID="{75669336-4ADB-42A1-AEB8-462BE01F9620}" presName="root2" presStyleCnt="0"/>
      <dgm:spPr/>
    </dgm:pt>
    <dgm:pt modelId="{BD829FBC-D684-42A8-8911-15295E5F867E}" type="pres">
      <dgm:prSet presAssocID="{75669336-4ADB-42A1-AEB8-462BE01F9620}" presName="LevelTwoTextNode" presStyleLbl="node2" presStyleIdx="1" presStyleCnt="2">
        <dgm:presLayoutVars>
          <dgm:chPref val="3"/>
        </dgm:presLayoutVars>
      </dgm:prSet>
      <dgm:spPr/>
      <dgm:t>
        <a:bodyPr/>
        <a:lstStyle/>
        <a:p>
          <a:endParaRPr lang="ru-RU"/>
        </a:p>
      </dgm:t>
    </dgm:pt>
    <dgm:pt modelId="{FBF59656-B899-4906-9929-348C9D97EB2B}" type="pres">
      <dgm:prSet presAssocID="{75669336-4ADB-42A1-AEB8-462BE01F9620}" presName="level3hierChild" presStyleCnt="0"/>
      <dgm:spPr/>
    </dgm:pt>
  </dgm:ptLst>
  <dgm:cxnLst>
    <dgm:cxn modelId="{0A945E13-B28B-4E61-BCA1-ACFF7AD39116}" type="presOf" srcId="{F7112978-5CEC-41A2-B809-BDC813C204C5}" destId="{51A31C0E-1F2A-4263-BA73-1AA178194E3C}" srcOrd="1" destOrd="0" presId="urn:microsoft.com/office/officeart/2005/8/layout/hierarchy2"/>
    <dgm:cxn modelId="{2EF01AB4-5799-486B-9462-98AB4B600F56}" type="presOf" srcId="{B6FB5DD5-0913-44B0-AE9A-CB7FD9CC41D3}" destId="{3863819C-832C-460A-B0E0-AF6F3C563E4C}" srcOrd="0" destOrd="0" presId="urn:microsoft.com/office/officeart/2005/8/layout/hierarchy2"/>
    <dgm:cxn modelId="{F8F349E9-9B05-4630-9AE7-F5DD3A1CBB0C}" srcId="{0B7E2244-EA77-4ED1-945F-2783AC9E5AF6}" destId="{B6FB5DD5-0913-44B0-AE9A-CB7FD9CC41D3}" srcOrd="0" destOrd="0" parTransId="{4F40C41C-5042-4B96-B4F1-0DA6294D5914}" sibTransId="{DA999488-E021-41A4-AE53-993932A46819}"/>
    <dgm:cxn modelId="{FF07F029-D18B-4BEA-8F20-ACB2B4435012}" type="presOf" srcId="{0B7E2244-EA77-4ED1-945F-2783AC9E5AF6}" destId="{F8EC0225-BA02-4BF0-820F-71BAA3BDA00D}" srcOrd="0" destOrd="0" presId="urn:microsoft.com/office/officeart/2005/8/layout/hierarchy2"/>
    <dgm:cxn modelId="{EA8FA86B-6E11-4CAD-8C72-1570D4F13DE9}" srcId="{B72DE2B3-4C97-4467-81F9-67BA57C6780C}" destId="{0B7E2244-EA77-4ED1-945F-2783AC9E5AF6}" srcOrd="0" destOrd="0" parTransId="{54D7DE7B-A8EB-4AE5-AABB-00958F83E6AD}" sibTransId="{2697FDB9-817B-484C-A142-222962AAFCD3}"/>
    <dgm:cxn modelId="{4A21720C-46FD-4941-9AFC-FFF73F50E41A}" type="presOf" srcId="{F7112978-5CEC-41A2-B809-BDC813C204C5}" destId="{12D57A48-436E-4AC2-A2C4-BCF9CC9CC322}" srcOrd="0" destOrd="0" presId="urn:microsoft.com/office/officeart/2005/8/layout/hierarchy2"/>
    <dgm:cxn modelId="{18F98E3D-1FC8-43C6-8542-52900030B142}" type="presOf" srcId="{B72DE2B3-4C97-4467-81F9-67BA57C6780C}" destId="{D6485847-80FE-428C-A821-C882DA482292}" srcOrd="0" destOrd="0" presId="urn:microsoft.com/office/officeart/2005/8/layout/hierarchy2"/>
    <dgm:cxn modelId="{C0523EF6-7ED6-48CA-A29E-D51835482542}" srcId="{0B7E2244-EA77-4ED1-945F-2783AC9E5AF6}" destId="{75669336-4ADB-42A1-AEB8-462BE01F9620}" srcOrd="1" destOrd="0" parTransId="{F7112978-5CEC-41A2-B809-BDC813C204C5}" sibTransId="{C6F9B9B4-7CC3-4F04-9542-BBF3BC5CCF37}"/>
    <dgm:cxn modelId="{7D495CD3-01B2-4006-82B5-E4B925E9C0D5}" type="presOf" srcId="{75669336-4ADB-42A1-AEB8-462BE01F9620}" destId="{BD829FBC-D684-42A8-8911-15295E5F867E}" srcOrd="0" destOrd="0" presId="urn:microsoft.com/office/officeart/2005/8/layout/hierarchy2"/>
    <dgm:cxn modelId="{E5DAAC88-A705-48C0-893F-7E325DBA70A0}" type="presOf" srcId="{4F40C41C-5042-4B96-B4F1-0DA6294D5914}" destId="{4299FA17-BEF6-42B0-9494-4E1EE8D4C969}" srcOrd="0" destOrd="0" presId="urn:microsoft.com/office/officeart/2005/8/layout/hierarchy2"/>
    <dgm:cxn modelId="{4FEBACBE-1603-438F-A11B-C60860989D0F}" type="presOf" srcId="{4F40C41C-5042-4B96-B4F1-0DA6294D5914}" destId="{D10419A9-E9B1-4F75-B5DF-9D12C7D50C03}" srcOrd="1" destOrd="0" presId="urn:microsoft.com/office/officeart/2005/8/layout/hierarchy2"/>
    <dgm:cxn modelId="{E703148F-3B6E-4C34-AB5A-1FB44F4E6515}" type="presParOf" srcId="{D6485847-80FE-428C-A821-C882DA482292}" destId="{211CE0D8-932E-4005-BB7B-2F537510D964}" srcOrd="0" destOrd="0" presId="urn:microsoft.com/office/officeart/2005/8/layout/hierarchy2"/>
    <dgm:cxn modelId="{B2EC960D-890B-4867-8902-E28DB3720F1C}" type="presParOf" srcId="{211CE0D8-932E-4005-BB7B-2F537510D964}" destId="{F8EC0225-BA02-4BF0-820F-71BAA3BDA00D}" srcOrd="0" destOrd="0" presId="urn:microsoft.com/office/officeart/2005/8/layout/hierarchy2"/>
    <dgm:cxn modelId="{75FF550C-E8AB-4C58-A0FF-552863AB86E5}" type="presParOf" srcId="{211CE0D8-932E-4005-BB7B-2F537510D964}" destId="{1FB384EA-5BF3-4C58-8541-D2EDE82A4E83}" srcOrd="1" destOrd="0" presId="urn:microsoft.com/office/officeart/2005/8/layout/hierarchy2"/>
    <dgm:cxn modelId="{F68C66FC-4A46-4148-ADF7-B06235F3E766}" type="presParOf" srcId="{1FB384EA-5BF3-4C58-8541-D2EDE82A4E83}" destId="{4299FA17-BEF6-42B0-9494-4E1EE8D4C969}" srcOrd="0" destOrd="0" presId="urn:microsoft.com/office/officeart/2005/8/layout/hierarchy2"/>
    <dgm:cxn modelId="{2D99B3A5-A618-44F7-803D-0AC6E59266EF}" type="presParOf" srcId="{4299FA17-BEF6-42B0-9494-4E1EE8D4C969}" destId="{D10419A9-E9B1-4F75-B5DF-9D12C7D50C03}" srcOrd="0" destOrd="0" presId="urn:microsoft.com/office/officeart/2005/8/layout/hierarchy2"/>
    <dgm:cxn modelId="{8D70E96B-ECF9-4C87-84DB-66E2626343B9}" type="presParOf" srcId="{1FB384EA-5BF3-4C58-8541-D2EDE82A4E83}" destId="{AC97633C-1DF1-45C6-82EB-5F4318F0C81A}" srcOrd="1" destOrd="0" presId="urn:microsoft.com/office/officeart/2005/8/layout/hierarchy2"/>
    <dgm:cxn modelId="{68E60DDF-A75B-4793-BC10-84474936B57B}" type="presParOf" srcId="{AC97633C-1DF1-45C6-82EB-5F4318F0C81A}" destId="{3863819C-832C-460A-B0E0-AF6F3C563E4C}" srcOrd="0" destOrd="0" presId="urn:microsoft.com/office/officeart/2005/8/layout/hierarchy2"/>
    <dgm:cxn modelId="{7A82CF08-3821-438A-AA60-3C3FBF95DF27}" type="presParOf" srcId="{AC97633C-1DF1-45C6-82EB-5F4318F0C81A}" destId="{2EF79D56-33B1-4A5F-A20D-7C64C3E34A0A}" srcOrd="1" destOrd="0" presId="urn:microsoft.com/office/officeart/2005/8/layout/hierarchy2"/>
    <dgm:cxn modelId="{1C96C551-DD54-482E-8480-AAED71EDAB84}" type="presParOf" srcId="{1FB384EA-5BF3-4C58-8541-D2EDE82A4E83}" destId="{12D57A48-436E-4AC2-A2C4-BCF9CC9CC322}" srcOrd="2" destOrd="0" presId="urn:microsoft.com/office/officeart/2005/8/layout/hierarchy2"/>
    <dgm:cxn modelId="{E872B4E2-1558-47A3-A75D-668605D8A44F}" type="presParOf" srcId="{12D57A48-436E-4AC2-A2C4-BCF9CC9CC322}" destId="{51A31C0E-1F2A-4263-BA73-1AA178194E3C}" srcOrd="0" destOrd="0" presId="urn:microsoft.com/office/officeart/2005/8/layout/hierarchy2"/>
    <dgm:cxn modelId="{82C0A54F-7C1C-4939-9441-AC5EA4212610}" type="presParOf" srcId="{1FB384EA-5BF3-4C58-8541-D2EDE82A4E83}" destId="{BF24490F-FB51-4658-A4E2-BB429C6990B2}" srcOrd="3" destOrd="0" presId="urn:microsoft.com/office/officeart/2005/8/layout/hierarchy2"/>
    <dgm:cxn modelId="{4823D533-0591-4BD6-9FF9-712807CFBFD0}" type="presParOf" srcId="{BF24490F-FB51-4658-A4E2-BB429C6990B2}" destId="{BD829FBC-D684-42A8-8911-15295E5F867E}" srcOrd="0" destOrd="0" presId="urn:microsoft.com/office/officeart/2005/8/layout/hierarchy2"/>
    <dgm:cxn modelId="{EB66094E-4414-4CA9-87E4-BC6F75917637}" type="presParOf" srcId="{BF24490F-FB51-4658-A4E2-BB429C6990B2}" destId="{FBF59656-B899-4906-9929-348C9D97EB2B}"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A0AC4A6-F83C-4718-9443-BA0516F123AA}" type="doc">
      <dgm:prSet loTypeId="urn:microsoft.com/office/officeart/2005/8/layout/hierarchy4" loCatId="hierarchy" qsTypeId="urn:microsoft.com/office/officeart/2005/8/quickstyle/simple1" qsCatId="simple" csTypeId="urn:microsoft.com/office/officeart/2005/8/colors/accent1_2" csCatId="accent1" phldr="1"/>
      <dgm:spPr/>
      <dgm:t>
        <a:bodyPr/>
        <a:lstStyle/>
        <a:p>
          <a:endParaRPr lang="ru-RU"/>
        </a:p>
      </dgm:t>
    </dgm:pt>
    <dgm:pt modelId="{63868B02-650B-423E-83AC-C478BCF6B9C1}">
      <dgm:prSet phldrT="[Текст]" custT="1"/>
      <dgm:spPr>
        <a:solidFill>
          <a:schemeClr val="tx1">
            <a:lumMod val="75000"/>
            <a:lumOff val="25000"/>
          </a:schemeClr>
        </a:solidFill>
        <a:ln>
          <a:noFill/>
        </a:ln>
      </dgm:spPr>
      <dgm:t>
        <a:bodyPr/>
        <a:lstStyle/>
        <a:p>
          <a:r>
            <a:rPr lang="az-Latn-AZ" sz="8000" b="1" smtClean="0"/>
            <a:t>SRAM ve DRAM fərqləri</a:t>
          </a:r>
          <a:endParaRPr lang="ru-RU" sz="8000"/>
        </a:p>
      </dgm:t>
    </dgm:pt>
    <dgm:pt modelId="{974C2BEA-BA76-4FEB-B469-389BBDB4C603}" type="parTrans" cxnId="{95776B50-04F2-42B6-83A4-9DBAF059BEE9}">
      <dgm:prSet/>
      <dgm:spPr/>
      <dgm:t>
        <a:bodyPr/>
        <a:lstStyle/>
        <a:p>
          <a:endParaRPr lang="ru-RU"/>
        </a:p>
      </dgm:t>
    </dgm:pt>
    <dgm:pt modelId="{447B0CD5-CB02-4991-8AFA-DF783A26C363}" type="sibTrans" cxnId="{95776B50-04F2-42B6-83A4-9DBAF059BEE9}">
      <dgm:prSet/>
      <dgm:spPr/>
      <dgm:t>
        <a:bodyPr/>
        <a:lstStyle/>
        <a:p>
          <a:endParaRPr lang="ru-RU"/>
        </a:p>
      </dgm:t>
    </dgm:pt>
    <dgm:pt modelId="{11F26BB5-C028-479F-86C6-5058CA0EE17C}">
      <dgm:prSet phldrT="[Текст]"/>
      <dgm:spPr>
        <a:solidFill>
          <a:schemeClr val="tx1">
            <a:lumMod val="65000"/>
            <a:lumOff val="35000"/>
          </a:schemeClr>
        </a:solidFill>
        <a:ln>
          <a:noFill/>
        </a:ln>
      </dgm:spPr>
      <dgm:t>
        <a:bodyPr/>
        <a:lstStyle/>
        <a:p>
          <a:r>
            <a:rPr lang="az-Latn-AZ" smtClean="0"/>
            <a:t>1. DRAM və SRAM arasındakı əsas fərqlər SRAM-ın DRAM-dan daha sürətli olmasıdır.Bəlkə də iki-üç qat daha sürətli,lakin daha bahalı və qabarıqdır</a:t>
          </a:r>
          <a:endParaRPr lang="ru-RU"/>
        </a:p>
      </dgm:t>
    </dgm:pt>
    <dgm:pt modelId="{3C50EDDD-E20D-44B8-9AED-DC4224C434B0}" type="parTrans" cxnId="{8EF9D70B-3E91-48A5-BF73-FC84A6C0379C}">
      <dgm:prSet/>
      <dgm:spPr/>
      <dgm:t>
        <a:bodyPr/>
        <a:lstStyle/>
        <a:p>
          <a:endParaRPr lang="ru-RU"/>
        </a:p>
      </dgm:t>
    </dgm:pt>
    <dgm:pt modelId="{F7522295-D07E-47BF-8791-267664A31D7E}" type="sibTrans" cxnId="{8EF9D70B-3E91-48A5-BF73-FC84A6C0379C}">
      <dgm:prSet/>
      <dgm:spPr/>
      <dgm:t>
        <a:bodyPr/>
        <a:lstStyle/>
        <a:p>
          <a:endParaRPr lang="ru-RU"/>
        </a:p>
      </dgm:t>
    </dgm:pt>
    <dgm:pt modelId="{3EDA8908-B98C-46A1-A6FF-1646108618A6}">
      <dgm:prSet phldrT="[Текст]"/>
      <dgm:spPr>
        <a:solidFill>
          <a:schemeClr val="tx1">
            <a:lumMod val="65000"/>
            <a:lumOff val="35000"/>
          </a:schemeClr>
        </a:solidFill>
        <a:ln>
          <a:noFill/>
        </a:ln>
      </dgm:spPr>
      <dgm:t>
        <a:bodyPr/>
        <a:lstStyle/>
        <a:p>
          <a:r>
            <a:rPr lang="az-Latn-AZ" smtClean="0"/>
            <a:t>2. SRAM ümumiyyətlə meqabaytla, DRAM isə gigabaytla ölçülür.</a:t>
          </a:r>
          <a:endParaRPr lang="ru-RU"/>
        </a:p>
      </dgm:t>
    </dgm:pt>
    <dgm:pt modelId="{BA5331E7-CA22-473E-8EF9-B72FE06CCD0E}" type="parTrans" cxnId="{329B5494-4DE6-46B5-A880-98CC9F2ABC79}">
      <dgm:prSet/>
      <dgm:spPr/>
      <dgm:t>
        <a:bodyPr/>
        <a:lstStyle/>
        <a:p>
          <a:endParaRPr lang="ru-RU"/>
        </a:p>
      </dgm:t>
    </dgm:pt>
    <dgm:pt modelId="{1386B115-F614-4827-9FBF-01B5F2EDA98B}" type="sibTrans" cxnId="{329B5494-4DE6-46B5-A880-98CC9F2ABC79}">
      <dgm:prSet/>
      <dgm:spPr/>
      <dgm:t>
        <a:bodyPr/>
        <a:lstStyle/>
        <a:p>
          <a:endParaRPr lang="ru-RU"/>
        </a:p>
      </dgm:t>
    </dgm:pt>
    <dgm:pt modelId="{E6A6690D-185C-4E25-8F6F-A01846625D7E}">
      <dgm:prSet phldrT="[Текст]"/>
      <dgm:spPr>
        <a:solidFill>
          <a:schemeClr val="tx1">
            <a:lumMod val="65000"/>
            <a:lumOff val="35000"/>
          </a:schemeClr>
        </a:solidFill>
        <a:ln>
          <a:noFill/>
        </a:ln>
      </dgm:spPr>
      <dgm:t>
        <a:bodyPr/>
        <a:lstStyle/>
        <a:p>
          <a:r>
            <a:rPr lang="az-Latn-AZ" smtClean="0"/>
            <a:t>3. DRAM SRAM-dan daha çox enerji istifadə edir, çünki məlumat bütövlüyünü qorumaq üçün daim yenilənməlidir, SRAM isə dəyişkən olsa da, gücləndikdə daim yenilənməyə ehtiyac yoxdur.</a:t>
          </a:r>
          <a:endParaRPr lang="ru-RU"/>
        </a:p>
      </dgm:t>
    </dgm:pt>
    <dgm:pt modelId="{EF8AECF2-C16E-49E7-92E5-E4748782A841}" type="parTrans" cxnId="{B2D84F5D-C351-4505-8E80-B61E7F1E3BF4}">
      <dgm:prSet/>
      <dgm:spPr/>
      <dgm:t>
        <a:bodyPr/>
        <a:lstStyle/>
        <a:p>
          <a:endParaRPr lang="ru-RU"/>
        </a:p>
      </dgm:t>
    </dgm:pt>
    <dgm:pt modelId="{F4BA9C6D-F594-472A-8D92-7486308AA7FA}" type="sibTrans" cxnId="{B2D84F5D-C351-4505-8E80-B61E7F1E3BF4}">
      <dgm:prSet/>
      <dgm:spPr/>
      <dgm:t>
        <a:bodyPr/>
        <a:lstStyle/>
        <a:p>
          <a:endParaRPr lang="ru-RU"/>
        </a:p>
      </dgm:t>
    </dgm:pt>
    <dgm:pt modelId="{CD2B25D6-F1C0-4557-A686-BB1AC3141B29}" type="pres">
      <dgm:prSet presAssocID="{9A0AC4A6-F83C-4718-9443-BA0516F123AA}" presName="Name0" presStyleCnt="0">
        <dgm:presLayoutVars>
          <dgm:chPref val="1"/>
          <dgm:dir/>
          <dgm:animOne val="branch"/>
          <dgm:animLvl val="lvl"/>
          <dgm:resizeHandles/>
        </dgm:presLayoutVars>
      </dgm:prSet>
      <dgm:spPr/>
      <dgm:t>
        <a:bodyPr/>
        <a:lstStyle/>
        <a:p>
          <a:endParaRPr lang="ru-RU"/>
        </a:p>
      </dgm:t>
    </dgm:pt>
    <dgm:pt modelId="{33EE7F7E-4833-42D4-B043-F7F4E8C57E1A}" type="pres">
      <dgm:prSet presAssocID="{63868B02-650B-423E-83AC-C478BCF6B9C1}" presName="vertOne" presStyleCnt="0"/>
      <dgm:spPr/>
    </dgm:pt>
    <dgm:pt modelId="{7BE81550-A6A2-43F3-9CF9-EC00E00C00AA}" type="pres">
      <dgm:prSet presAssocID="{63868B02-650B-423E-83AC-C478BCF6B9C1}" presName="txOne" presStyleLbl="node0" presStyleIdx="0" presStyleCnt="1" custScaleX="73984">
        <dgm:presLayoutVars>
          <dgm:chPref val="3"/>
        </dgm:presLayoutVars>
      </dgm:prSet>
      <dgm:spPr/>
      <dgm:t>
        <a:bodyPr/>
        <a:lstStyle/>
        <a:p>
          <a:endParaRPr lang="ru-RU"/>
        </a:p>
      </dgm:t>
    </dgm:pt>
    <dgm:pt modelId="{E6DD267B-FD79-4EC5-987E-27A7EF692741}" type="pres">
      <dgm:prSet presAssocID="{63868B02-650B-423E-83AC-C478BCF6B9C1}" presName="parTransOne" presStyleCnt="0"/>
      <dgm:spPr/>
    </dgm:pt>
    <dgm:pt modelId="{E7C2BFF3-2E6F-45B4-8D8A-406F3BAF0443}" type="pres">
      <dgm:prSet presAssocID="{63868B02-650B-423E-83AC-C478BCF6B9C1}" presName="horzOne" presStyleCnt="0"/>
      <dgm:spPr/>
    </dgm:pt>
    <dgm:pt modelId="{1EA95672-0AD1-4E90-A341-62FC3E5FD0E0}" type="pres">
      <dgm:prSet presAssocID="{11F26BB5-C028-479F-86C6-5058CA0EE17C}" presName="vertTwo" presStyleCnt="0"/>
      <dgm:spPr/>
    </dgm:pt>
    <dgm:pt modelId="{30070DB9-4FD3-438F-B15E-73D3532446C2}" type="pres">
      <dgm:prSet presAssocID="{11F26BB5-C028-479F-86C6-5058CA0EE17C}" presName="txTwo" presStyleLbl="node2" presStyleIdx="0" presStyleCnt="2">
        <dgm:presLayoutVars>
          <dgm:chPref val="3"/>
        </dgm:presLayoutVars>
      </dgm:prSet>
      <dgm:spPr/>
      <dgm:t>
        <a:bodyPr/>
        <a:lstStyle/>
        <a:p>
          <a:endParaRPr lang="ru-RU"/>
        </a:p>
      </dgm:t>
    </dgm:pt>
    <dgm:pt modelId="{C3FBE44B-F15F-4BFC-9302-3AD86BB9D207}" type="pres">
      <dgm:prSet presAssocID="{11F26BB5-C028-479F-86C6-5058CA0EE17C}" presName="horzTwo" presStyleCnt="0"/>
      <dgm:spPr/>
    </dgm:pt>
    <dgm:pt modelId="{DEDD1702-0401-47DE-8EB2-1A83257F3063}" type="pres">
      <dgm:prSet presAssocID="{F7522295-D07E-47BF-8791-267664A31D7E}" presName="sibSpaceTwo" presStyleCnt="0"/>
      <dgm:spPr/>
    </dgm:pt>
    <dgm:pt modelId="{A84A6EA1-D088-42D3-B8DF-54F9F1D2AD38}" type="pres">
      <dgm:prSet presAssocID="{3EDA8908-B98C-46A1-A6FF-1646108618A6}" presName="vertTwo" presStyleCnt="0"/>
      <dgm:spPr/>
    </dgm:pt>
    <dgm:pt modelId="{28B0A12E-9FC3-4847-9465-1644A746E706}" type="pres">
      <dgm:prSet presAssocID="{3EDA8908-B98C-46A1-A6FF-1646108618A6}" presName="txTwo" presStyleLbl="node2" presStyleIdx="1" presStyleCnt="2">
        <dgm:presLayoutVars>
          <dgm:chPref val="3"/>
        </dgm:presLayoutVars>
      </dgm:prSet>
      <dgm:spPr/>
      <dgm:t>
        <a:bodyPr/>
        <a:lstStyle/>
        <a:p>
          <a:endParaRPr lang="ru-RU"/>
        </a:p>
      </dgm:t>
    </dgm:pt>
    <dgm:pt modelId="{E5F8AF3F-267F-41A5-829C-44FA5E362B23}" type="pres">
      <dgm:prSet presAssocID="{3EDA8908-B98C-46A1-A6FF-1646108618A6}" presName="parTransTwo" presStyleCnt="0"/>
      <dgm:spPr/>
    </dgm:pt>
    <dgm:pt modelId="{42E0D08B-6E21-4AFE-B3A1-6A9AEBD17759}" type="pres">
      <dgm:prSet presAssocID="{3EDA8908-B98C-46A1-A6FF-1646108618A6}" presName="horzTwo" presStyleCnt="0"/>
      <dgm:spPr/>
    </dgm:pt>
    <dgm:pt modelId="{6D99052D-7403-4462-A498-7E57C9D0AB9A}" type="pres">
      <dgm:prSet presAssocID="{E6A6690D-185C-4E25-8F6F-A01846625D7E}" presName="vertThree" presStyleCnt="0"/>
      <dgm:spPr/>
    </dgm:pt>
    <dgm:pt modelId="{D5D06659-2B44-4A1B-9E11-C78003966D81}" type="pres">
      <dgm:prSet presAssocID="{E6A6690D-185C-4E25-8F6F-A01846625D7E}" presName="txThree" presStyleLbl="node3" presStyleIdx="0" presStyleCnt="1" custLinFactNeighborX="-56737" custLinFactNeighborY="-6160">
        <dgm:presLayoutVars>
          <dgm:chPref val="3"/>
        </dgm:presLayoutVars>
      </dgm:prSet>
      <dgm:spPr/>
      <dgm:t>
        <a:bodyPr/>
        <a:lstStyle/>
        <a:p>
          <a:endParaRPr lang="ru-RU"/>
        </a:p>
      </dgm:t>
    </dgm:pt>
    <dgm:pt modelId="{D9A0627D-F29E-4B2B-BC25-04C8C5730A94}" type="pres">
      <dgm:prSet presAssocID="{E6A6690D-185C-4E25-8F6F-A01846625D7E}" presName="horzThree" presStyleCnt="0"/>
      <dgm:spPr/>
    </dgm:pt>
  </dgm:ptLst>
  <dgm:cxnLst>
    <dgm:cxn modelId="{8EF9D70B-3E91-48A5-BF73-FC84A6C0379C}" srcId="{63868B02-650B-423E-83AC-C478BCF6B9C1}" destId="{11F26BB5-C028-479F-86C6-5058CA0EE17C}" srcOrd="0" destOrd="0" parTransId="{3C50EDDD-E20D-44B8-9AED-DC4224C434B0}" sibTransId="{F7522295-D07E-47BF-8791-267664A31D7E}"/>
    <dgm:cxn modelId="{9B8560DA-312D-43CA-8A47-664C347FE333}" type="presOf" srcId="{11F26BB5-C028-479F-86C6-5058CA0EE17C}" destId="{30070DB9-4FD3-438F-B15E-73D3532446C2}" srcOrd="0" destOrd="0" presId="urn:microsoft.com/office/officeart/2005/8/layout/hierarchy4"/>
    <dgm:cxn modelId="{95776B50-04F2-42B6-83A4-9DBAF059BEE9}" srcId="{9A0AC4A6-F83C-4718-9443-BA0516F123AA}" destId="{63868B02-650B-423E-83AC-C478BCF6B9C1}" srcOrd="0" destOrd="0" parTransId="{974C2BEA-BA76-4FEB-B469-389BBDB4C603}" sibTransId="{447B0CD5-CB02-4991-8AFA-DF783A26C363}"/>
    <dgm:cxn modelId="{1F5A4F14-4A89-4E5C-AF9C-F959C146C653}" type="presOf" srcId="{3EDA8908-B98C-46A1-A6FF-1646108618A6}" destId="{28B0A12E-9FC3-4847-9465-1644A746E706}" srcOrd="0" destOrd="0" presId="urn:microsoft.com/office/officeart/2005/8/layout/hierarchy4"/>
    <dgm:cxn modelId="{9C2E4CC9-1B7C-41A8-9D79-FAEC0B9951F0}" type="presOf" srcId="{63868B02-650B-423E-83AC-C478BCF6B9C1}" destId="{7BE81550-A6A2-43F3-9CF9-EC00E00C00AA}" srcOrd="0" destOrd="0" presId="urn:microsoft.com/office/officeart/2005/8/layout/hierarchy4"/>
    <dgm:cxn modelId="{B2D84F5D-C351-4505-8E80-B61E7F1E3BF4}" srcId="{3EDA8908-B98C-46A1-A6FF-1646108618A6}" destId="{E6A6690D-185C-4E25-8F6F-A01846625D7E}" srcOrd="0" destOrd="0" parTransId="{EF8AECF2-C16E-49E7-92E5-E4748782A841}" sibTransId="{F4BA9C6D-F594-472A-8D92-7486308AA7FA}"/>
    <dgm:cxn modelId="{329B5494-4DE6-46B5-A880-98CC9F2ABC79}" srcId="{63868B02-650B-423E-83AC-C478BCF6B9C1}" destId="{3EDA8908-B98C-46A1-A6FF-1646108618A6}" srcOrd="1" destOrd="0" parTransId="{BA5331E7-CA22-473E-8EF9-B72FE06CCD0E}" sibTransId="{1386B115-F614-4827-9FBF-01B5F2EDA98B}"/>
    <dgm:cxn modelId="{3B92833C-24F4-40BA-A587-D4795750238F}" type="presOf" srcId="{E6A6690D-185C-4E25-8F6F-A01846625D7E}" destId="{D5D06659-2B44-4A1B-9E11-C78003966D81}" srcOrd="0" destOrd="0" presId="urn:microsoft.com/office/officeart/2005/8/layout/hierarchy4"/>
    <dgm:cxn modelId="{B68C4B0B-AD84-45AB-A2AB-A93833DD14A0}" type="presOf" srcId="{9A0AC4A6-F83C-4718-9443-BA0516F123AA}" destId="{CD2B25D6-F1C0-4557-A686-BB1AC3141B29}" srcOrd="0" destOrd="0" presId="urn:microsoft.com/office/officeart/2005/8/layout/hierarchy4"/>
    <dgm:cxn modelId="{1BC6818F-CF5D-48D4-AB93-BFF196117D1B}" type="presParOf" srcId="{CD2B25D6-F1C0-4557-A686-BB1AC3141B29}" destId="{33EE7F7E-4833-42D4-B043-F7F4E8C57E1A}" srcOrd="0" destOrd="0" presId="urn:microsoft.com/office/officeart/2005/8/layout/hierarchy4"/>
    <dgm:cxn modelId="{7F243BFA-3F1F-45B5-BF47-994DC71B25E5}" type="presParOf" srcId="{33EE7F7E-4833-42D4-B043-F7F4E8C57E1A}" destId="{7BE81550-A6A2-43F3-9CF9-EC00E00C00AA}" srcOrd="0" destOrd="0" presId="urn:microsoft.com/office/officeart/2005/8/layout/hierarchy4"/>
    <dgm:cxn modelId="{63CD83F6-FD7A-4D54-B2E3-F962DDD84ECC}" type="presParOf" srcId="{33EE7F7E-4833-42D4-B043-F7F4E8C57E1A}" destId="{E6DD267B-FD79-4EC5-987E-27A7EF692741}" srcOrd="1" destOrd="0" presId="urn:microsoft.com/office/officeart/2005/8/layout/hierarchy4"/>
    <dgm:cxn modelId="{05700391-CBA0-4FA2-AB58-B5DE9A66E1A2}" type="presParOf" srcId="{33EE7F7E-4833-42D4-B043-F7F4E8C57E1A}" destId="{E7C2BFF3-2E6F-45B4-8D8A-406F3BAF0443}" srcOrd="2" destOrd="0" presId="urn:microsoft.com/office/officeart/2005/8/layout/hierarchy4"/>
    <dgm:cxn modelId="{A5A1B9EB-36EB-4515-A4BD-1DE26132257D}" type="presParOf" srcId="{E7C2BFF3-2E6F-45B4-8D8A-406F3BAF0443}" destId="{1EA95672-0AD1-4E90-A341-62FC3E5FD0E0}" srcOrd="0" destOrd="0" presId="urn:microsoft.com/office/officeart/2005/8/layout/hierarchy4"/>
    <dgm:cxn modelId="{622FEB77-4E96-4C08-B7F4-D0981869E8FE}" type="presParOf" srcId="{1EA95672-0AD1-4E90-A341-62FC3E5FD0E0}" destId="{30070DB9-4FD3-438F-B15E-73D3532446C2}" srcOrd="0" destOrd="0" presId="urn:microsoft.com/office/officeart/2005/8/layout/hierarchy4"/>
    <dgm:cxn modelId="{BAF2083F-8B0B-4562-97FF-CC517EEFE418}" type="presParOf" srcId="{1EA95672-0AD1-4E90-A341-62FC3E5FD0E0}" destId="{C3FBE44B-F15F-4BFC-9302-3AD86BB9D207}" srcOrd="1" destOrd="0" presId="urn:microsoft.com/office/officeart/2005/8/layout/hierarchy4"/>
    <dgm:cxn modelId="{C7E2B90B-FE6E-4BA0-905B-AEA5872F8DF0}" type="presParOf" srcId="{E7C2BFF3-2E6F-45B4-8D8A-406F3BAF0443}" destId="{DEDD1702-0401-47DE-8EB2-1A83257F3063}" srcOrd="1" destOrd="0" presId="urn:microsoft.com/office/officeart/2005/8/layout/hierarchy4"/>
    <dgm:cxn modelId="{B4E794DA-53B5-4B32-8F5B-7E618FC9C4CF}" type="presParOf" srcId="{E7C2BFF3-2E6F-45B4-8D8A-406F3BAF0443}" destId="{A84A6EA1-D088-42D3-B8DF-54F9F1D2AD38}" srcOrd="2" destOrd="0" presId="urn:microsoft.com/office/officeart/2005/8/layout/hierarchy4"/>
    <dgm:cxn modelId="{5237A1C6-6FE9-4156-B854-80A8B34B76B9}" type="presParOf" srcId="{A84A6EA1-D088-42D3-B8DF-54F9F1D2AD38}" destId="{28B0A12E-9FC3-4847-9465-1644A746E706}" srcOrd="0" destOrd="0" presId="urn:microsoft.com/office/officeart/2005/8/layout/hierarchy4"/>
    <dgm:cxn modelId="{7C38CAB4-29CA-4D9F-AE5E-43F6A863C9B1}" type="presParOf" srcId="{A84A6EA1-D088-42D3-B8DF-54F9F1D2AD38}" destId="{E5F8AF3F-267F-41A5-829C-44FA5E362B23}" srcOrd="1" destOrd="0" presId="urn:microsoft.com/office/officeart/2005/8/layout/hierarchy4"/>
    <dgm:cxn modelId="{F04B8B36-46DE-484B-8573-0D1F124662F7}" type="presParOf" srcId="{A84A6EA1-D088-42D3-B8DF-54F9F1D2AD38}" destId="{42E0D08B-6E21-4AFE-B3A1-6A9AEBD17759}" srcOrd="2" destOrd="0" presId="urn:microsoft.com/office/officeart/2005/8/layout/hierarchy4"/>
    <dgm:cxn modelId="{BB3AA631-5427-46E0-8543-33F84F505C55}" type="presParOf" srcId="{42E0D08B-6E21-4AFE-B3A1-6A9AEBD17759}" destId="{6D99052D-7403-4462-A498-7E57C9D0AB9A}" srcOrd="0" destOrd="0" presId="urn:microsoft.com/office/officeart/2005/8/layout/hierarchy4"/>
    <dgm:cxn modelId="{D1813AB4-15FC-4408-A316-D35197CE86E2}" type="presParOf" srcId="{6D99052D-7403-4462-A498-7E57C9D0AB9A}" destId="{D5D06659-2B44-4A1B-9E11-C78003966D81}" srcOrd="0" destOrd="0" presId="urn:microsoft.com/office/officeart/2005/8/layout/hierarchy4"/>
    <dgm:cxn modelId="{2F8EE4DC-C539-4F16-910C-9884ED70F229}" type="presParOf" srcId="{6D99052D-7403-4462-A498-7E57C9D0AB9A}" destId="{D9A0627D-F29E-4B2B-BC25-04C8C5730A94}"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EC0225-BA02-4BF0-820F-71BAA3BDA00D}">
      <dsp:nvSpPr>
        <dsp:cNvPr id="0" name=""/>
        <dsp:cNvSpPr/>
      </dsp:nvSpPr>
      <dsp:spPr>
        <a:xfrm>
          <a:off x="8596" y="4474567"/>
          <a:ext cx="8663799" cy="4331899"/>
        </a:xfrm>
        <a:prstGeom prst="roundRect">
          <a:avLst>
            <a:gd name="adj" fmla="val 10000"/>
          </a:avLst>
        </a:prstGeom>
        <a:solidFill>
          <a:schemeClr val="accent6">
            <a:lumMod val="50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lvl="0" algn="ctr" defTabSz="3911600">
            <a:lnSpc>
              <a:spcPct val="90000"/>
            </a:lnSpc>
            <a:spcBef>
              <a:spcPct val="0"/>
            </a:spcBef>
            <a:spcAft>
              <a:spcPct val="35000"/>
            </a:spcAft>
          </a:pPr>
          <a:r>
            <a:rPr lang="az-Latn-AZ" sz="8800" b="1" kern="1200" smtClean="0"/>
            <a:t>RAM daha da iki növə bölünür </a:t>
          </a:r>
          <a:endParaRPr lang="ru-RU" sz="8800" b="1" kern="1200"/>
        </a:p>
      </dsp:txBody>
      <dsp:txXfrm>
        <a:off x="135473" y="4601444"/>
        <a:ext cx="8410045" cy="4078145"/>
      </dsp:txXfrm>
    </dsp:sp>
    <dsp:sp modelId="{4299FA17-BEF6-42B0-9494-4E1EE8D4C969}">
      <dsp:nvSpPr>
        <dsp:cNvPr id="0" name=""/>
        <dsp:cNvSpPr/>
      </dsp:nvSpPr>
      <dsp:spPr>
        <a:xfrm rot="19457599">
          <a:off x="8271255" y="5365740"/>
          <a:ext cx="4267800" cy="58710"/>
        </a:xfrm>
        <a:custGeom>
          <a:avLst/>
          <a:gdLst/>
          <a:ahLst/>
          <a:cxnLst/>
          <a:rect l="0" t="0" r="0" b="0"/>
          <a:pathLst>
            <a:path>
              <a:moveTo>
                <a:pt x="0" y="29355"/>
              </a:moveTo>
              <a:lnTo>
                <a:pt x="4267800" y="2935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66750">
            <a:lnSpc>
              <a:spcPct val="90000"/>
            </a:lnSpc>
            <a:spcBef>
              <a:spcPct val="0"/>
            </a:spcBef>
            <a:spcAft>
              <a:spcPct val="35000"/>
            </a:spcAft>
          </a:pPr>
          <a:endParaRPr lang="ru-RU" sz="1500" kern="1200"/>
        </a:p>
      </dsp:txBody>
      <dsp:txXfrm>
        <a:off x="10298460" y="5288400"/>
        <a:ext cx="213390" cy="213390"/>
      </dsp:txXfrm>
    </dsp:sp>
    <dsp:sp modelId="{3863819C-832C-460A-B0E0-AF6F3C563E4C}">
      <dsp:nvSpPr>
        <dsp:cNvPr id="0" name=""/>
        <dsp:cNvSpPr/>
      </dsp:nvSpPr>
      <dsp:spPr>
        <a:xfrm>
          <a:off x="12137915" y="1983724"/>
          <a:ext cx="8663799" cy="4331899"/>
        </a:xfrm>
        <a:prstGeom prst="roundRect">
          <a:avLst>
            <a:gd name="adj" fmla="val 10000"/>
          </a:avLst>
        </a:prstGeom>
        <a:solidFill>
          <a:schemeClr val="accent6">
            <a:lumMod val="7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3200400">
            <a:lnSpc>
              <a:spcPct val="90000"/>
            </a:lnSpc>
            <a:spcBef>
              <a:spcPct val="0"/>
            </a:spcBef>
            <a:spcAft>
              <a:spcPct val="35000"/>
            </a:spcAft>
          </a:pPr>
          <a:r>
            <a:rPr lang="az-Latn-AZ" sz="7200" b="0" kern="1200" smtClean="0">
              <a:solidFill>
                <a:schemeClr val="tx1"/>
              </a:solidFill>
            </a:rPr>
            <a:t>SRAM (Statik Random Access Memory) </a:t>
          </a:r>
          <a:endParaRPr lang="ru-RU" sz="7200" b="0" kern="1200">
            <a:solidFill>
              <a:schemeClr val="tx1"/>
            </a:solidFill>
          </a:endParaRPr>
        </a:p>
      </dsp:txBody>
      <dsp:txXfrm>
        <a:off x="12264792" y="2110601"/>
        <a:ext cx="8410045" cy="4078145"/>
      </dsp:txXfrm>
    </dsp:sp>
    <dsp:sp modelId="{12D57A48-436E-4AC2-A2C4-BCF9CC9CC322}">
      <dsp:nvSpPr>
        <dsp:cNvPr id="0" name=""/>
        <dsp:cNvSpPr/>
      </dsp:nvSpPr>
      <dsp:spPr>
        <a:xfrm rot="2142401">
          <a:off x="8271255" y="7856582"/>
          <a:ext cx="4267800" cy="58710"/>
        </a:xfrm>
        <a:custGeom>
          <a:avLst/>
          <a:gdLst/>
          <a:ahLst/>
          <a:cxnLst/>
          <a:rect l="0" t="0" r="0" b="0"/>
          <a:pathLst>
            <a:path>
              <a:moveTo>
                <a:pt x="0" y="29355"/>
              </a:moveTo>
              <a:lnTo>
                <a:pt x="4267800" y="2935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666750">
            <a:lnSpc>
              <a:spcPct val="90000"/>
            </a:lnSpc>
            <a:spcBef>
              <a:spcPct val="0"/>
            </a:spcBef>
            <a:spcAft>
              <a:spcPct val="35000"/>
            </a:spcAft>
          </a:pPr>
          <a:endParaRPr lang="ru-RU" sz="1500" kern="1200"/>
        </a:p>
      </dsp:txBody>
      <dsp:txXfrm>
        <a:off x="10298460" y="7779243"/>
        <a:ext cx="213390" cy="213390"/>
      </dsp:txXfrm>
    </dsp:sp>
    <dsp:sp modelId="{BD829FBC-D684-42A8-8911-15295E5F867E}">
      <dsp:nvSpPr>
        <dsp:cNvPr id="0" name=""/>
        <dsp:cNvSpPr/>
      </dsp:nvSpPr>
      <dsp:spPr>
        <a:xfrm>
          <a:off x="12137915" y="6965409"/>
          <a:ext cx="8663799" cy="4331899"/>
        </a:xfrm>
        <a:prstGeom prst="roundRect">
          <a:avLst>
            <a:gd name="adj" fmla="val 10000"/>
          </a:avLst>
        </a:prstGeom>
        <a:solidFill>
          <a:schemeClr val="accent6">
            <a:lumMod val="7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3200400">
            <a:lnSpc>
              <a:spcPct val="90000"/>
            </a:lnSpc>
            <a:spcBef>
              <a:spcPct val="0"/>
            </a:spcBef>
            <a:spcAft>
              <a:spcPct val="35000"/>
            </a:spcAft>
          </a:pPr>
          <a:r>
            <a:rPr lang="az-Latn-AZ" sz="7200" b="0" kern="1200" smtClean="0">
              <a:solidFill>
                <a:schemeClr val="tx1"/>
              </a:solidFill>
            </a:rPr>
            <a:t>DRAM (Dynamic Random Access Memory)</a:t>
          </a:r>
          <a:endParaRPr lang="ru-RU" sz="7200" b="0" kern="1200">
            <a:solidFill>
              <a:schemeClr val="tx1"/>
            </a:solidFill>
          </a:endParaRPr>
        </a:p>
      </dsp:txBody>
      <dsp:txXfrm>
        <a:off x="12264792" y="7092286"/>
        <a:ext cx="8410045" cy="40781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E81550-A6A2-43F3-9CF9-EC00E00C00AA}">
      <dsp:nvSpPr>
        <dsp:cNvPr id="0" name=""/>
        <dsp:cNvSpPr/>
      </dsp:nvSpPr>
      <dsp:spPr>
        <a:xfrm>
          <a:off x="2539038" y="1641"/>
          <a:ext cx="14400084" cy="3826690"/>
        </a:xfrm>
        <a:prstGeom prst="roundRect">
          <a:avLst>
            <a:gd name="adj" fmla="val 10000"/>
          </a:avLst>
        </a:prstGeom>
        <a:solidFill>
          <a:schemeClr val="tx1">
            <a:lumMod val="75000"/>
            <a:lumOff val="2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0" tIns="304800" rIns="304800" bIns="304800" numCol="1" spcCol="1270" anchor="ctr" anchorCtr="0">
          <a:noAutofit/>
        </a:bodyPr>
        <a:lstStyle/>
        <a:p>
          <a:pPr lvl="0" algn="ctr" defTabSz="3556000">
            <a:lnSpc>
              <a:spcPct val="90000"/>
            </a:lnSpc>
            <a:spcBef>
              <a:spcPct val="0"/>
            </a:spcBef>
            <a:spcAft>
              <a:spcPct val="35000"/>
            </a:spcAft>
          </a:pPr>
          <a:r>
            <a:rPr lang="az-Latn-AZ" sz="8000" b="1" kern="1200" smtClean="0"/>
            <a:t>SRAM ve DRAM fərqləri</a:t>
          </a:r>
          <a:endParaRPr lang="ru-RU" sz="8000" kern="1200"/>
        </a:p>
      </dsp:txBody>
      <dsp:txXfrm>
        <a:off x="2651118" y="113721"/>
        <a:ext cx="14175924" cy="3602530"/>
      </dsp:txXfrm>
    </dsp:sp>
    <dsp:sp modelId="{30070DB9-4FD3-438F-B15E-73D3532446C2}">
      <dsp:nvSpPr>
        <dsp:cNvPr id="0" name=""/>
        <dsp:cNvSpPr/>
      </dsp:nvSpPr>
      <dsp:spPr>
        <a:xfrm>
          <a:off x="7190" y="4171329"/>
          <a:ext cx="9339626" cy="3826690"/>
        </a:xfrm>
        <a:prstGeom prst="roundRect">
          <a:avLst>
            <a:gd name="adj" fmla="val 10000"/>
          </a:avLst>
        </a:prstGeom>
        <a:solidFill>
          <a:schemeClr val="tx1">
            <a:lumMod val="65000"/>
            <a:lumOff val="3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5260" tIns="175260" rIns="175260" bIns="175260" numCol="1" spcCol="1270" anchor="ctr" anchorCtr="0">
          <a:noAutofit/>
        </a:bodyPr>
        <a:lstStyle/>
        <a:p>
          <a:pPr lvl="0" algn="ctr" defTabSz="2044700">
            <a:lnSpc>
              <a:spcPct val="90000"/>
            </a:lnSpc>
            <a:spcBef>
              <a:spcPct val="0"/>
            </a:spcBef>
            <a:spcAft>
              <a:spcPct val="35000"/>
            </a:spcAft>
          </a:pPr>
          <a:r>
            <a:rPr lang="az-Latn-AZ" sz="4600" kern="1200" smtClean="0"/>
            <a:t>1. DRAM və SRAM arasındakı əsas fərqlər SRAM-ın DRAM-dan daha sürətli olmasıdır.Bəlkə də iki-üç qat daha sürətli,lakin daha bahalı və qabarıqdır</a:t>
          </a:r>
          <a:endParaRPr lang="ru-RU" sz="4600" kern="1200"/>
        </a:p>
      </dsp:txBody>
      <dsp:txXfrm>
        <a:off x="119270" y="4283409"/>
        <a:ext cx="9115466" cy="3602530"/>
      </dsp:txXfrm>
    </dsp:sp>
    <dsp:sp modelId="{28B0A12E-9FC3-4847-9465-1644A746E706}">
      <dsp:nvSpPr>
        <dsp:cNvPr id="0" name=""/>
        <dsp:cNvSpPr/>
      </dsp:nvSpPr>
      <dsp:spPr>
        <a:xfrm>
          <a:off x="10131345" y="4171329"/>
          <a:ext cx="9339626" cy="3826690"/>
        </a:xfrm>
        <a:prstGeom prst="roundRect">
          <a:avLst>
            <a:gd name="adj" fmla="val 10000"/>
          </a:avLst>
        </a:prstGeom>
        <a:solidFill>
          <a:schemeClr val="tx1">
            <a:lumMod val="65000"/>
            <a:lumOff val="3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5260" tIns="175260" rIns="175260" bIns="175260" numCol="1" spcCol="1270" anchor="ctr" anchorCtr="0">
          <a:noAutofit/>
        </a:bodyPr>
        <a:lstStyle/>
        <a:p>
          <a:pPr lvl="0" algn="ctr" defTabSz="2044700">
            <a:lnSpc>
              <a:spcPct val="90000"/>
            </a:lnSpc>
            <a:spcBef>
              <a:spcPct val="0"/>
            </a:spcBef>
            <a:spcAft>
              <a:spcPct val="35000"/>
            </a:spcAft>
          </a:pPr>
          <a:r>
            <a:rPr lang="az-Latn-AZ" sz="4600" kern="1200" smtClean="0"/>
            <a:t>2. SRAM ümumiyyətlə meqabaytla, DRAM isə gigabaytla ölçülür.</a:t>
          </a:r>
          <a:endParaRPr lang="ru-RU" sz="4600" kern="1200"/>
        </a:p>
      </dsp:txBody>
      <dsp:txXfrm>
        <a:off x="10243425" y="4283409"/>
        <a:ext cx="9115466" cy="3602530"/>
      </dsp:txXfrm>
    </dsp:sp>
    <dsp:sp modelId="{D5D06659-2B44-4A1B-9E11-C78003966D81}">
      <dsp:nvSpPr>
        <dsp:cNvPr id="0" name=""/>
        <dsp:cNvSpPr/>
      </dsp:nvSpPr>
      <dsp:spPr>
        <a:xfrm>
          <a:off x="4832321" y="8105294"/>
          <a:ext cx="9339626" cy="3826690"/>
        </a:xfrm>
        <a:prstGeom prst="roundRect">
          <a:avLst>
            <a:gd name="adj" fmla="val 10000"/>
          </a:avLst>
        </a:prstGeom>
        <a:solidFill>
          <a:schemeClr val="tx1">
            <a:lumMod val="65000"/>
            <a:lumOff val="3500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lvl="0" algn="ctr" defTabSz="1822450">
            <a:lnSpc>
              <a:spcPct val="90000"/>
            </a:lnSpc>
            <a:spcBef>
              <a:spcPct val="0"/>
            </a:spcBef>
            <a:spcAft>
              <a:spcPct val="35000"/>
            </a:spcAft>
          </a:pPr>
          <a:r>
            <a:rPr lang="az-Latn-AZ" sz="4100" kern="1200" smtClean="0"/>
            <a:t>3. DRAM SRAM-dan daha çox enerji istifadə edir, çünki məlumat bütövlüyünü qorumaq üçün daim yenilənməlidir, SRAM isə dəyişkən olsa da, gücləndikdə daim yenilənməyə ehtiyac yoxdur.</a:t>
          </a:r>
          <a:endParaRPr lang="ru-RU" sz="4100" kern="1200"/>
        </a:p>
      </dsp:txBody>
      <dsp:txXfrm>
        <a:off x="4944401" y="8217374"/>
        <a:ext cx="9115466" cy="360253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2697599" y="6710840"/>
            <a:ext cx="30572790" cy="4630579"/>
          </a:xfrm>
        </p:spPr>
        <p:txBody>
          <a:bodyPr/>
          <a:lstStyle/>
          <a:p>
            <a:r>
              <a:rPr lang="ru-RU" smtClean="0"/>
              <a:t>Образец заголовка</a:t>
            </a:r>
            <a:endParaRPr lang="ru-RU"/>
          </a:p>
        </p:txBody>
      </p:sp>
      <p:sp>
        <p:nvSpPr>
          <p:cNvPr id="3" name="Подзаголовок 2"/>
          <p:cNvSpPr>
            <a:spLocks noGrp="1"/>
          </p:cNvSpPr>
          <p:nvPr>
            <p:ph type="subTitle" idx="1"/>
          </p:nvPr>
        </p:nvSpPr>
        <p:spPr>
          <a:xfrm>
            <a:off x="5395198" y="12241530"/>
            <a:ext cx="25177592" cy="5520690"/>
          </a:xfrm>
        </p:spPr>
        <p:txBody>
          <a:bodyPr/>
          <a:lstStyle>
            <a:lvl1pPr marL="0" indent="0" algn="ctr">
              <a:buNone/>
              <a:defRPr>
                <a:solidFill>
                  <a:schemeClr val="tx1">
                    <a:tint val="75000"/>
                  </a:schemeClr>
                </a:solidFill>
              </a:defRPr>
            </a:lvl1pPr>
            <a:lvl2pPr marL="1644868" indent="0" algn="ctr">
              <a:buNone/>
              <a:defRPr>
                <a:solidFill>
                  <a:schemeClr val="tx1">
                    <a:tint val="75000"/>
                  </a:schemeClr>
                </a:solidFill>
              </a:defRPr>
            </a:lvl2pPr>
            <a:lvl3pPr marL="3289737" indent="0" algn="ctr">
              <a:buNone/>
              <a:defRPr>
                <a:solidFill>
                  <a:schemeClr val="tx1">
                    <a:tint val="75000"/>
                  </a:schemeClr>
                </a:solidFill>
              </a:defRPr>
            </a:lvl3pPr>
            <a:lvl4pPr marL="4934605" indent="0" algn="ctr">
              <a:buNone/>
              <a:defRPr>
                <a:solidFill>
                  <a:schemeClr val="tx1">
                    <a:tint val="75000"/>
                  </a:schemeClr>
                </a:solidFill>
              </a:defRPr>
            </a:lvl4pPr>
            <a:lvl5pPr marL="6579474" indent="0" algn="ctr">
              <a:buNone/>
              <a:defRPr>
                <a:solidFill>
                  <a:schemeClr val="tx1">
                    <a:tint val="75000"/>
                  </a:schemeClr>
                </a:solidFill>
              </a:defRPr>
            </a:lvl5pPr>
            <a:lvl6pPr marL="8224342" indent="0" algn="ctr">
              <a:buNone/>
              <a:defRPr>
                <a:solidFill>
                  <a:schemeClr val="tx1">
                    <a:tint val="75000"/>
                  </a:schemeClr>
                </a:solidFill>
              </a:defRPr>
            </a:lvl6pPr>
            <a:lvl7pPr marL="9869211" indent="0" algn="ctr">
              <a:buNone/>
              <a:defRPr>
                <a:solidFill>
                  <a:schemeClr val="tx1">
                    <a:tint val="75000"/>
                  </a:schemeClr>
                </a:solidFill>
              </a:defRPr>
            </a:lvl7pPr>
            <a:lvl8pPr marL="11514079" indent="0" algn="ctr">
              <a:buNone/>
              <a:defRPr>
                <a:solidFill>
                  <a:schemeClr val="tx1">
                    <a:tint val="75000"/>
                  </a:schemeClr>
                </a:solidFill>
              </a:defRPr>
            </a:lvl8pPr>
            <a:lvl9pPr marL="13158948" indent="0" algn="ctr">
              <a:buNone/>
              <a:defRPr>
                <a:solidFill>
                  <a:schemeClr val="tx1">
                    <a:tint val="75000"/>
                  </a:schemeClr>
                </a:solidFill>
              </a:defRPr>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2FC63A71-8CB1-47EE-977B-FA5630FB9BA2}" type="datetimeFigureOut">
              <a:rPr lang="ru-RU" smtClean="0"/>
              <a:t>26.10.2023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46775AC3-466F-4A4A-AB59-0CD84DA91F8A}" type="slidenum">
              <a:rPr lang="ru-RU" smtClean="0"/>
              <a:t>‹#›</a:t>
            </a:fld>
            <a:endParaRPr lang="ru-RU"/>
          </a:p>
        </p:txBody>
      </p:sp>
    </p:spTree>
    <p:extLst>
      <p:ext uri="{BB962C8B-B14F-4D97-AF65-F5344CB8AC3E}">
        <p14:creationId xmlns:p14="http://schemas.microsoft.com/office/powerpoint/2010/main" val="55800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2FC63A71-8CB1-47EE-977B-FA5630FB9BA2}" type="datetimeFigureOut">
              <a:rPr lang="ru-RU" smtClean="0"/>
              <a:t>26.10.2023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46775AC3-466F-4A4A-AB59-0CD84DA91F8A}" type="slidenum">
              <a:rPr lang="ru-RU" smtClean="0"/>
              <a:t>‹#›</a:t>
            </a:fld>
            <a:endParaRPr lang="ru-RU"/>
          </a:p>
        </p:txBody>
      </p:sp>
    </p:spTree>
    <p:extLst>
      <p:ext uri="{BB962C8B-B14F-4D97-AF65-F5344CB8AC3E}">
        <p14:creationId xmlns:p14="http://schemas.microsoft.com/office/powerpoint/2010/main" val="35320917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26076791" y="865111"/>
            <a:ext cx="8092797" cy="18432304"/>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1798400" y="865111"/>
            <a:ext cx="23678925" cy="18432304"/>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2FC63A71-8CB1-47EE-977B-FA5630FB9BA2}" type="datetimeFigureOut">
              <a:rPr lang="ru-RU" smtClean="0"/>
              <a:t>26.10.2023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46775AC3-466F-4A4A-AB59-0CD84DA91F8A}" type="slidenum">
              <a:rPr lang="ru-RU" smtClean="0"/>
              <a:t>‹#›</a:t>
            </a:fld>
            <a:endParaRPr lang="ru-RU"/>
          </a:p>
        </p:txBody>
      </p:sp>
    </p:spTree>
    <p:extLst>
      <p:ext uri="{BB962C8B-B14F-4D97-AF65-F5344CB8AC3E}">
        <p14:creationId xmlns:p14="http://schemas.microsoft.com/office/powerpoint/2010/main" val="3649938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2FC63A71-8CB1-47EE-977B-FA5630FB9BA2}" type="datetimeFigureOut">
              <a:rPr lang="ru-RU" smtClean="0"/>
              <a:t>26.10.2023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46775AC3-466F-4A4A-AB59-0CD84DA91F8A}" type="slidenum">
              <a:rPr lang="ru-RU" smtClean="0"/>
              <a:t>‹#›</a:t>
            </a:fld>
            <a:endParaRPr lang="ru-RU"/>
          </a:p>
        </p:txBody>
      </p:sp>
    </p:spTree>
    <p:extLst>
      <p:ext uri="{BB962C8B-B14F-4D97-AF65-F5344CB8AC3E}">
        <p14:creationId xmlns:p14="http://schemas.microsoft.com/office/powerpoint/2010/main" val="4133563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841223" y="13881737"/>
            <a:ext cx="30572790" cy="4290536"/>
          </a:xfrm>
        </p:spPr>
        <p:txBody>
          <a:bodyPr anchor="t"/>
          <a:lstStyle>
            <a:lvl1pPr algn="l">
              <a:defRPr sz="14400" b="1" cap="all"/>
            </a:lvl1pPr>
          </a:lstStyle>
          <a:p>
            <a:r>
              <a:rPr lang="ru-RU" smtClean="0"/>
              <a:t>Образец заголовка</a:t>
            </a:r>
            <a:endParaRPr lang="ru-RU"/>
          </a:p>
        </p:txBody>
      </p:sp>
      <p:sp>
        <p:nvSpPr>
          <p:cNvPr id="3" name="Текст 2"/>
          <p:cNvSpPr>
            <a:spLocks noGrp="1"/>
          </p:cNvSpPr>
          <p:nvPr>
            <p:ph type="body" idx="1"/>
          </p:nvPr>
        </p:nvSpPr>
        <p:spPr>
          <a:xfrm>
            <a:off x="2841223" y="9156148"/>
            <a:ext cx="30572790" cy="4725589"/>
          </a:xfrm>
        </p:spPr>
        <p:txBody>
          <a:bodyPr anchor="b"/>
          <a:lstStyle>
            <a:lvl1pPr marL="0" indent="0">
              <a:buNone/>
              <a:defRPr sz="7200">
                <a:solidFill>
                  <a:schemeClr val="tx1">
                    <a:tint val="75000"/>
                  </a:schemeClr>
                </a:solidFill>
              </a:defRPr>
            </a:lvl1pPr>
            <a:lvl2pPr marL="1644868" indent="0">
              <a:buNone/>
              <a:defRPr sz="6500">
                <a:solidFill>
                  <a:schemeClr val="tx1">
                    <a:tint val="75000"/>
                  </a:schemeClr>
                </a:solidFill>
              </a:defRPr>
            </a:lvl2pPr>
            <a:lvl3pPr marL="3289737" indent="0">
              <a:buNone/>
              <a:defRPr sz="5800">
                <a:solidFill>
                  <a:schemeClr val="tx1">
                    <a:tint val="75000"/>
                  </a:schemeClr>
                </a:solidFill>
              </a:defRPr>
            </a:lvl3pPr>
            <a:lvl4pPr marL="4934605" indent="0">
              <a:buNone/>
              <a:defRPr sz="5000">
                <a:solidFill>
                  <a:schemeClr val="tx1">
                    <a:tint val="75000"/>
                  </a:schemeClr>
                </a:solidFill>
              </a:defRPr>
            </a:lvl4pPr>
            <a:lvl5pPr marL="6579474" indent="0">
              <a:buNone/>
              <a:defRPr sz="5000">
                <a:solidFill>
                  <a:schemeClr val="tx1">
                    <a:tint val="75000"/>
                  </a:schemeClr>
                </a:solidFill>
              </a:defRPr>
            </a:lvl5pPr>
            <a:lvl6pPr marL="8224342" indent="0">
              <a:buNone/>
              <a:defRPr sz="5000">
                <a:solidFill>
                  <a:schemeClr val="tx1">
                    <a:tint val="75000"/>
                  </a:schemeClr>
                </a:solidFill>
              </a:defRPr>
            </a:lvl6pPr>
            <a:lvl7pPr marL="9869211" indent="0">
              <a:buNone/>
              <a:defRPr sz="5000">
                <a:solidFill>
                  <a:schemeClr val="tx1">
                    <a:tint val="75000"/>
                  </a:schemeClr>
                </a:solidFill>
              </a:defRPr>
            </a:lvl7pPr>
            <a:lvl8pPr marL="11514079" indent="0">
              <a:buNone/>
              <a:defRPr sz="5000">
                <a:solidFill>
                  <a:schemeClr val="tx1">
                    <a:tint val="75000"/>
                  </a:schemeClr>
                </a:solidFill>
              </a:defRPr>
            </a:lvl8pPr>
            <a:lvl9pPr marL="13158948" indent="0">
              <a:buNone/>
              <a:defRPr sz="50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2FC63A71-8CB1-47EE-977B-FA5630FB9BA2}" type="datetimeFigureOut">
              <a:rPr lang="ru-RU" smtClean="0"/>
              <a:t>26.10.2023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46775AC3-466F-4A4A-AB59-0CD84DA91F8A}" type="slidenum">
              <a:rPr lang="ru-RU" smtClean="0"/>
              <a:t>‹#›</a:t>
            </a:fld>
            <a:endParaRPr lang="ru-RU"/>
          </a:p>
        </p:txBody>
      </p:sp>
    </p:spTree>
    <p:extLst>
      <p:ext uri="{BB962C8B-B14F-4D97-AF65-F5344CB8AC3E}">
        <p14:creationId xmlns:p14="http://schemas.microsoft.com/office/powerpoint/2010/main" val="1002721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1798400" y="5040632"/>
            <a:ext cx="15885861" cy="14256783"/>
          </a:xfrm>
        </p:spPr>
        <p:txBody>
          <a:bodyPr/>
          <a:lstStyle>
            <a:lvl1pPr>
              <a:defRPr sz="10100"/>
            </a:lvl1pPr>
            <a:lvl2pPr>
              <a:defRPr sz="8600"/>
            </a:lvl2pPr>
            <a:lvl3pPr>
              <a:defRPr sz="7200"/>
            </a:lvl3pPr>
            <a:lvl4pPr>
              <a:defRPr sz="6500"/>
            </a:lvl4pPr>
            <a:lvl5pPr>
              <a:defRPr sz="6500"/>
            </a:lvl5pPr>
            <a:lvl6pPr>
              <a:defRPr sz="6500"/>
            </a:lvl6pPr>
            <a:lvl7pPr>
              <a:defRPr sz="6500"/>
            </a:lvl7pPr>
            <a:lvl8pPr>
              <a:defRPr sz="6500"/>
            </a:lvl8pPr>
            <a:lvl9pPr>
              <a:defRPr sz="65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18283727" y="5040632"/>
            <a:ext cx="15885861" cy="14256783"/>
          </a:xfrm>
        </p:spPr>
        <p:txBody>
          <a:bodyPr/>
          <a:lstStyle>
            <a:lvl1pPr>
              <a:defRPr sz="10100"/>
            </a:lvl1pPr>
            <a:lvl2pPr>
              <a:defRPr sz="8600"/>
            </a:lvl2pPr>
            <a:lvl3pPr>
              <a:defRPr sz="7200"/>
            </a:lvl3pPr>
            <a:lvl4pPr>
              <a:defRPr sz="6500"/>
            </a:lvl4pPr>
            <a:lvl5pPr>
              <a:defRPr sz="6500"/>
            </a:lvl5pPr>
            <a:lvl6pPr>
              <a:defRPr sz="6500"/>
            </a:lvl6pPr>
            <a:lvl7pPr>
              <a:defRPr sz="6500"/>
            </a:lvl7pPr>
            <a:lvl8pPr>
              <a:defRPr sz="6500"/>
            </a:lvl8pPr>
            <a:lvl9pPr>
              <a:defRPr sz="65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2FC63A71-8CB1-47EE-977B-FA5630FB9BA2}" type="datetimeFigureOut">
              <a:rPr lang="ru-RU" smtClean="0"/>
              <a:t>26.10.2023</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46775AC3-466F-4A4A-AB59-0CD84DA91F8A}" type="slidenum">
              <a:rPr lang="ru-RU" smtClean="0"/>
              <a:t>‹#›</a:t>
            </a:fld>
            <a:endParaRPr lang="ru-RU"/>
          </a:p>
        </p:txBody>
      </p:sp>
    </p:spTree>
    <p:extLst>
      <p:ext uri="{BB962C8B-B14F-4D97-AF65-F5344CB8AC3E}">
        <p14:creationId xmlns:p14="http://schemas.microsoft.com/office/powerpoint/2010/main" val="3829025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defRPr/>
            </a:lvl1pPr>
          </a:lstStyle>
          <a:p>
            <a:r>
              <a:rPr lang="ru-RU" smtClean="0"/>
              <a:t>Образец заголовка</a:t>
            </a:r>
            <a:endParaRPr lang="ru-RU"/>
          </a:p>
        </p:txBody>
      </p:sp>
      <p:sp>
        <p:nvSpPr>
          <p:cNvPr id="3" name="Текст 2"/>
          <p:cNvSpPr>
            <a:spLocks noGrp="1"/>
          </p:cNvSpPr>
          <p:nvPr>
            <p:ph type="body" idx="1"/>
          </p:nvPr>
        </p:nvSpPr>
        <p:spPr>
          <a:xfrm>
            <a:off x="1798399" y="4835606"/>
            <a:ext cx="15892108" cy="2015250"/>
          </a:xfrm>
        </p:spPr>
        <p:txBody>
          <a:bodyPr anchor="b"/>
          <a:lstStyle>
            <a:lvl1pPr marL="0" indent="0">
              <a:buNone/>
              <a:defRPr sz="8600" b="1"/>
            </a:lvl1pPr>
            <a:lvl2pPr marL="1644868" indent="0">
              <a:buNone/>
              <a:defRPr sz="7200" b="1"/>
            </a:lvl2pPr>
            <a:lvl3pPr marL="3289737" indent="0">
              <a:buNone/>
              <a:defRPr sz="6500" b="1"/>
            </a:lvl3pPr>
            <a:lvl4pPr marL="4934605" indent="0">
              <a:buNone/>
              <a:defRPr sz="5800" b="1"/>
            </a:lvl4pPr>
            <a:lvl5pPr marL="6579474" indent="0">
              <a:buNone/>
              <a:defRPr sz="5800" b="1"/>
            </a:lvl5pPr>
            <a:lvl6pPr marL="8224342" indent="0">
              <a:buNone/>
              <a:defRPr sz="5800" b="1"/>
            </a:lvl6pPr>
            <a:lvl7pPr marL="9869211" indent="0">
              <a:buNone/>
              <a:defRPr sz="5800" b="1"/>
            </a:lvl7pPr>
            <a:lvl8pPr marL="11514079" indent="0">
              <a:buNone/>
              <a:defRPr sz="5800" b="1"/>
            </a:lvl8pPr>
            <a:lvl9pPr marL="13158948" indent="0">
              <a:buNone/>
              <a:defRPr sz="5800" b="1"/>
            </a:lvl9pPr>
          </a:lstStyle>
          <a:p>
            <a:pPr lvl="0"/>
            <a:r>
              <a:rPr lang="ru-RU" smtClean="0"/>
              <a:t>Образец текста</a:t>
            </a:r>
          </a:p>
        </p:txBody>
      </p:sp>
      <p:sp>
        <p:nvSpPr>
          <p:cNvPr id="4" name="Объект 3"/>
          <p:cNvSpPr>
            <a:spLocks noGrp="1"/>
          </p:cNvSpPr>
          <p:nvPr>
            <p:ph sz="half" idx="2"/>
          </p:nvPr>
        </p:nvSpPr>
        <p:spPr>
          <a:xfrm>
            <a:off x="1798399" y="6850856"/>
            <a:ext cx="15892108" cy="12446557"/>
          </a:xfrm>
        </p:spPr>
        <p:txBody>
          <a:bodyPr/>
          <a:lstStyle>
            <a:lvl1pPr>
              <a:defRPr sz="8600"/>
            </a:lvl1pPr>
            <a:lvl2pPr>
              <a:defRPr sz="7200"/>
            </a:lvl2pPr>
            <a:lvl3pPr>
              <a:defRPr sz="6500"/>
            </a:lvl3pPr>
            <a:lvl4pPr>
              <a:defRPr sz="5800"/>
            </a:lvl4pPr>
            <a:lvl5pPr>
              <a:defRPr sz="5800"/>
            </a:lvl5pPr>
            <a:lvl6pPr>
              <a:defRPr sz="5800"/>
            </a:lvl6pPr>
            <a:lvl7pPr>
              <a:defRPr sz="5800"/>
            </a:lvl7pPr>
            <a:lvl8pPr>
              <a:defRPr sz="5800"/>
            </a:lvl8pPr>
            <a:lvl9pPr>
              <a:defRPr sz="5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18271240" y="4835606"/>
            <a:ext cx="15898350" cy="2015250"/>
          </a:xfrm>
        </p:spPr>
        <p:txBody>
          <a:bodyPr anchor="b"/>
          <a:lstStyle>
            <a:lvl1pPr marL="0" indent="0">
              <a:buNone/>
              <a:defRPr sz="8600" b="1"/>
            </a:lvl1pPr>
            <a:lvl2pPr marL="1644868" indent="0">
              <a:buNone/>
              <a:defRPr sz="7200" b="1"/>
            </a:lvl2pPr>
            <a:lvl3pPr marL="3289737" indent="0">
              <a:buNone/>
              <a:defRPr sz="6500" b="1"/>
            </a:lvl3pPr>
            <a:lvl4pPr marL="4934605" indent="0">
              <a:buNone/>
              <a:defRPr sz="5800" b="1"/>
            </a:lvl4pPr>
            <a:lvl5pPr marL="6579474" indent="0">
              <a:buNone/>
              <a:defRPr sz="5800" b="1"/>
            </a:lvl5pPr>
            <a:lvl6pPr marL="8224342" indent="0">
              <a:buNone/>
              <a:defRPr sz="5800" b="1"/>
            </a:lvl6pPr>
            <a:lvl7pPr marL="9869211" indent="0">
              <a:buNone/>
              <a:defRPr sz="5800" b="1"/>
            </a:lvl7pPr>
            <a:lvl8pPr marL="11514079" indent="0">
              <a:buNone/>
              <a:defRPr sz="5800" b="1"/>
            </a:lvl8pPr>
            <a:lvl9pPr marL="13158948" indent="0">
              <a:buNone/>
              <a:defRPr sz="5800" b="1"/>
            </a:lvl9pPr>
          </a:lstStyle>
          <a:p>
            <a:pPr lvl="0"/>
            <a:r>
              <a:rPr lang="ru-RU" smtClean="0"/>
              <a:t>Образец текста</a:t>
            </a:r>
          </a:p>
        </p:txBody>
      </p:sp>
      <p:sp>
        <p:nvSpPr>
          <p:cNvPr id="6" name="Объект 5"/>
          <p:cNvSpPr>
            <a:spLocks noGrp="1"/>
          </p:cNvSpPr>
          <p:nvPr>
            <p:ph sz="quarter" idx="4"/>
          </p:nvPr>
        </p:nvSpPr>
        <p:spPr>
          <a:xfrm>
            <a:off x="18271240" y="6850856"/>
            <a:ext cx="15898350" cy="12446557"/>
          </a:xfrm>
        </p:spPr>
        <p:txBody>
          <a:bodyPr/>
          <a:lstStyle>
            <a:lvl1pPr>
              <a:defRPr sz="8600"/>
            </a:lvl1pPr>
            <a:lvl2pPr>
              <a:defRPr sz="7200"/>
            </a:lvl2pPr>
            <a:lvl3pPr>
              <a:defRPr sz="6500"/>
            </a:lvl3pPr>
            <a:lvl4pPr>
              <a:defRPr sz="5800"/>
            </a:lvl4pPr>
            <a:lvl5pPr>
              <a:defRPr sz="5800"/>
            </a:lvl5pPr>
            <a:lvl6pPr>
              <a:defRPr sz="5800"/>
            </a:lvl6pPr>
            <a:lvl7pPr>
              <a:defRPr sz="5800"/>
            </a:lvl7pPr>
            <a:lvl8pPr>
              <a:defRPr sz="5800"/>
            </a:lvl8pPr>
            <a:lvl9pPr>
              <a:defRPr sz="5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2FC63A71-8CB1-47EE-977B-FA5630FB9BA2}" type="datetimeFigureOut">
              <a:rPr lang="ru-RU" smtClean="0"/>
              <a:t>26.10.2023</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46775AC3-466F-4A4A-AB59-0CD84DA91F8A}" type="slidenum">
              <a:rPr lang="ru-RU" smtClean="0"/>
              <a:t>‹#›</a:t>
            </a:fld>
            <a:endParaRPr lang="ru-RU"/>
          </a:p>
        </p:txBody>
      </p:sp>
    </p:spTree>
    <p:extLst>
      <p:ext uri="{BB962C8B-B14F-4D97-AF65-F5344CB8AC3E}">
        <p14:creationId xmlns:p14="http://schemas.microsoft.com/office/powerpoint/2010/main" val="1953332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2FC63A71-8CB1-47EE-977B-FA5630FB9BA2}" type="datetimeFigureOut">
              <a:rPr lang="ru-RU" smtClean="0"/>
              <a:t>26.10.2023</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46775AC3-466F-4A4A-AB59-0CD84DA91F8A}" type="slidenum">
              <a:rPr lang="ru-RU" smtClean="0"/>
              <a:t>‹#›</a:t>
            </a:fld>
            <a:endParaRPr lang="ru-RU"/>
          </a:p>
        </p:txBody>
      </p:sp>
    </p:spTree>
    <p:extLst>
      <p:ext uri="{BB962C8B-B14F-4D97-AF65-F5344CB8AC3E}">
        <p14:creationId xmlns:p14="http://schemas.microsoft.com/office/powerpoint/2010/main" val="536881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2FC63A71-8CB1-47EE-977B-FA5630FB9BA2}" type="datetimeFigureOut">
              <a:rPr lang="ru-RU" smtClean="0"/>
              <a:t>26.10.2023</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46775AC3-466F-4A4A-AB59-0CD84DA91F8A}" type="slidenum">
              <a:rPr lang="ru-RU" smtClean="0"/>
              <a:t>‹#›</a:t>
            </a:fld>
            <a:endParaRPr lang="ru-RU"/>
          </a:p>
        </p:txBody>
      </p:sp>
    </p:spTree>
    <p:extLst>
      <p:ext uri="{BB962C8B-B14F-4D97-AF65-F5344CB8AC3E}">
        <p14:creationId xmlns:p14="http://schemas.microsoft.com/office/powerpoint/2010/main" val="586947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8401" y="860107"/>
            <a:ext cx="11833220" cy="3660458"/>
          </a:xfrm>
        </p:spPr>
        <p:txBody>
          <a:bodyPr anchor="b"/>
          <a:lstStyle>
            <a:lvl1pPr algn="l">
              <a:defRPr sz="7200" b="1"/>
            </a:lvl1pPr>
          </a:lstStyle>
          <a:p>
            <a:r>
              <a:rPr lang="ru-RU" smtClean="0"/>
              <a:t>Образец заголовка</a:t>
            </a:r>
            <a:endParaRPr lang="ru-RU"/>
          </a:p>
        </p:txBody>
      </p:sp>
      <p:sp>
        <p:nvSpPr>
          <p:cNvPr id="3" name="Объект 2"/>
          <p:cNvSpPr>
            <a:spLocks noGrp="1"/>
          </p:cNvSpPr>
          <p:nvPr>
            <p:ph idx="1"/>
          </p:nvPr>
        </p:nvSpPr>
        <p:spPr>
          <a:xfrm>
            <a:off x="14062484" y="860109"/>
            <a:ext cx="20107104" cy="18437306"/>
          </a:xfrm>
        </p:spPr>
        <p:txBody>
          <a:bodyPr/>
          <a:lstStyle>
            <a:lvl1pPr>
              <a:defRPr sz="11500"/>
            </a:lvl1pPr>
            <a:lvl2pPr>
              <a:defRPr sz="10100"/>
            </a:lvl2pPr>
            <a:lvl3pPr>
              <a:defRPr sz="8600"/>
            </a:lvl3pPr>
            <a:lvl4pPr>
              <a:defRPr sz="7200"/>
            </a:lvl4pPr>
            <a:lvl5pPr>
              <a:defRPr sz="7200"/>
            </a:lvl5pPr>
            <a:lvl6pPr>
              <a:defRPr sz="7200"/>
            </a:lvl6pPr>
            <a:lvl7pPr>
              <a:defRPr sz="7200"/>
            </a:lvl7pPr>
            <a:lvl8pPr>
              <a:defRPr sz="7200"/>
            </a:lvl8pPr>
            <a:lvl9pPr>
              <a:defRPr sz="7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1798401" y="4520567"/>
            <a:ext cx="11833220" cy="14776848"/>
          </a:xfrm>
        </p:spPr>
        <p:txBody>
          <a:bodyPr/>
          <a:lstStyle>
            <a:lvl1pPr marL="0" indent="0">
              <a:buNone/>
              <a:defRPr sz="5000"/>
            </a:lvl1pPr>
            <a:lvl2pPr marL="1644868" indent="0">
              <a:buNone/>
              <a:defRPr sz="4300"/>
            </a:lvl2pPr>
            <a:lvl3pPr marL="3289737" indent="0">
              <a:buNone/>
              <a:defRPr sz="3600"/>
            </a:lvl3pPr>
            <a:lvl4pPr marL="4934605" indent="0">
              <a:buNone/>
              <a:defRPr sz="3200"/>
            </a:lvl4pPr>
            <a:lvl5pPr marL="6579474" indent="0">
              <a:buNone/>
              <a:defRPr sz="3200"/>
            </a:lvl5pPr>
            <a:lvl6pPr marL="8224342" indent="0">
              <a:buNone/>
              <a:defRPr sz="3200"/>
            </a:lvl6pPr>
            <a:lvl7pPr marL="9869211" indent="0">
              <a:buNone/>
              <a:defRPr sz="3200"/>
            </a:lvl7pPr>
            <a:lvl8pPr marL="11514079" indent="0">
              <a:buNone/>
              <a:defRPr sz="3200"/>
            </a:lvl8pPr>
            <a:lvl9pPr marL="13158948" indent="0">
              <a:buNone/>
              <a:defRPr sz="3200"/>
            </a:lvl9pPr>
          </a:lstStyle>
          <a:p>
            <a:pPr lvl="0"/>
            <a:r>
              <a:rPr lang="ru-RU" smtClean="0"/>
              <a:t>Образец текста</a:t>
            </a:r>
          </a:p>
        </p:txBody>
      </p:sp>
      <p:sp>
        <p:nvSpPr>
          <p:cNvPr id="5" name="Дата 4"/>
          <p:cNvSpPr>
            <a:spLocks noGrp="1"/>
          </p:cNvSpPr>
          <p:nvPr>
            <p:ph type="dt" sz="half" idx="10"/>
          </p:nvPr>
        </p:nvSpPr>
        <p:spPr/>
        <p:txBody>
          <a:bodyPr/>
          <a:lstStyle/>
          <a:p>
            <a:fld id="{2FC63A71-8CB1-47EE-977B-FA5630FB9BA2}" type="datetimeFigureOut">
              <a:rPr lang="ru-RU" smtClean="0"/>
              <a:t>26.10.2023</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46775AC3-466F-4A4A-AB59-0CD84DA91F8A}" type="slidenum">
              <a:rPr lang="ru-RU" smtClean="0"/>
              <a:t>‹#›</a:t>
            </a:fld>
            <a:endParaRPr lang="ru-RU"/>
          </a:p>
        </p:txBody>
      </p:sp>
    </p:spTree>
    <p:extLst>
      <p:ext uri="{BB962C8B-B14F-4D97-AF65-F5344CB8AC3E}">
        <p14:creationId xmlns:p14="http://schemas.microsoft.com/office/powerpoint/2010/main" val="3091868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049977" y="15121890"/>
            <a:ext cx="21580793" cy="1785225"/>
          </a:xfrm>
        </p:spPr>
        <p:txBody>
          <a:bodyPr anchor="b"/>
          <a:lstStyle>
            <a:lvl1pPr algn="l">
              <a:defRPr sz="7200" b="1"/>
            </a:lvl1pPr>
          </a:lstStyle>
          <a:p>
            <a:r>
              <a:rPr lang="ru-RU" smtClean="0"/>
              <a:t>Образец заголовка</a:t>
            </a:r>
            <a:endParaRPr lang="ru-RU"/>
          </a:p>
        </p:txBody>
      </p:sp>
      <p:sp>
        <p:nvSpPr>
          <p:cNvPr id="3" name="Рисунок 2"/>
          <p:cNvSpPr>
            <a:spLocks noGrp="1"/>
          </p:cNvSpPr>
          <p:nvPr>
            <p:ph type="pic" idx="1"/>
          </p:nvPr>
        </p:nvSpPr>
        <p:spPr>
          <a:xfrm>
            <a:off x="7049977" y="1930241"/>
            <a:ext cx="21580793" cy="12961620"/>
          </a:xfrm>
        </p:spPr>
        <p:txBody>
          <a:bodyPr/>
          <a:lstStyle>
            <a:lvl1pPr marL="0" indent="0">
              <a:buNone/>
              <a:defRPr sz="11500"/>
            </a:lvl1pPr>
            <a:lvl2pPr marL="1644868" indent="0">
              <a:buNone/>
              <a:defRPr sz="10100"/>
            </a:lvl2pPr>
            <a:lvl3pPr marL="3289737" indent="0">
              <a:buNone/>
              <a:defRPr sz="8600"/>
            </a:lvl3pPr>
            <a:lvl4pPr marL="4934605" indent="0">
              <a:buNone/>
              <a:defRPr sz="7200"/>
            </a:lvl4pPr>
            <a:lvl5pPr marL="6579474" indent="0">
              <a:buNone/>
              <a:defRPr sz="7200"/>
            </a:lvl5pPr>
            <a:lvl6pPr marL="8224342" indent="0">
              <a:buNone/>
              <a:defRPr sz="7200"/>
            </a:lvl6pPr>
            <a:lvl7pPr marL="9869211" indent="0">
              <a:buNone/>
              <a:defRPr sz="7200"/>
            </a:lvl7pPr>
            <a:lvl8pPr marL="11514079" indent="0">
              <a:buNone/>
              <a:defRPr sz="7200"/>
            </a:lvl8pPr>
            <a:lvl9pPr marL="13158948" indent="0">
              <a:buNone/>
              <a:defRPr sz="7200"/>
            </a:lvl9pPr>
          </a:lstStyle>
          <a:p>
            <a:endParaRPr lang="ru-RU"/>
          </a:p>
        </p:txBody>
      </p:sp>
      <p:sp>
        <p:nvSpPr>
          <p:cNvPr id="4" name="Текст 3"/>
          <p:cNvSpPr>
            <a:spLocks noGrp="1"/>
          </p:cNvSpPr>
          <p:nvPr>
            <p:ph type="body" sz="half" idx="2"/>
          </p:nvPr>
        </p:nvSpPr>
        <p:spPr>
          <a:xfrm>
            <a:off x="7049977" y="16907115"/>
            <a:ext cx="21580793" cy="2535315"/>
          </a:xfrm>
        </p:spPr>
        <p:txBody>
          <a:bodyPr/>
          <a:lstStyle>
            <a:lvl1pPr marL="0" indent="0">
              <a:buNone/>
              <a:defRPr sz="5000"/>
            </a:lvl1pPr>
            <a:lvl2pPr marL="1644868" indent="0">
              <a:buNone/>
              <a:defRPr sz="4300"/>
            </a:lvl2pPr>
            <a:lvl3pPr marL="3289737" indent="0">
              <a:buNone/>
              <a:defRPr sz="3600"/>
            </a:lvl3pPr>
            <a:lvl4pPr marL="4934605" indent="0">
              <a:buNone/>
              <a:defRPr sz="3200"/>
            </a:lvl4pPr>
            <a:lvl5pPr marL="6579474" indent="0">
              <a:buNone/>
              <a:defRPr sz="3200"/>
            </a:lvl5pPr>
            <a:lvl6pPr marL="8224342" indent="0">
              <a:buNone/>
              <a:defRPr sz="3200"/>
            </a:lvl6pPr>
            <a:lvl7pPr marL="9869211" indent="0">
              <a:buNone/>
              <a:defRPr sz="3200"/>
            </a:lvl7pPr>
            <a:lvl8pPr marL="11514079" indent="0">
              <a:buNone/>
              <a:defRPr sz="3200"/>
            </a:lvl8pPr>
            <a:lvl9pPr marL="13158948" indent="0">
              <a:buNone/>
              <a:defRPr sz="3200"/>
            </a:lvl9pPr>
          </a:lstStyle>
          <a:p>
            <a:pPr lvl="0"/>
            <a:r>
              <a:rPr lang="ru-RU" smtClean="0"/>
              <a:t>Образец текста</a:t>
            </a:r>
          </a:p>
        </p:txBody>
      </p:sp>
      <p:sp>
        <p:nvSpPr>
          <p:cNvPr id="5" name="Дата 4"/>
          <p:cNvSpPr>
            <a:spLocks noGrp="1"/>
          </p:cNvSpPr>
          <p:nvPr>
            <p:ph type="dt" sz="half" idx="10"/>
          </p:nvPr>
        </p:nvSpPr>
        <p:spPr/>
        <p:txBody>
          <a:bodyPr/>
          <a:lstStyle/>
          <a:p>
            <a:fld id="{2FC63A71-8CB1-47EE-977B-FA5630FB9BA2}" type="datetimeFigureOut">
              <a:rPr lang="ru-RU" smtClean="0"/>
              <a:t>26.10.2023</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46775AC3-466F-4A4A-AB59-0CD84DA91F8A}" type="slidenum">
              <a:rPr lang="ru-RU" smtClean="0"/>
              <a:t>‹#›</a:t>
            </a:fld>
            <a:endParaRPr lang="ru-RU"/>
          </a:p>
        </p:txBody>
      </p:sp>
    </p:spTree>
    <p:extLst>
      <p:ext uri="{BB962C8B-B14F-4D97-AF65-F5344CB8AC3E}">
        <p14:creationId xmlns:p14="http://schemas.microsoft.com/office/powerpoint/2010/main" val="3875678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8400" y="865110"/>
            <a:ext cx="32371189" cy="3600450"/>
          </a:xfrm>
          <a:prstGeom prst="rect">
            <a:avLst/>
          </a:prstGeom>
        </p:spPr>
        <p:txBody>
          <a:bodyPr vert="horz" lIns="328974" tIns="164487" rIns="328974" bIns="164487"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1798400" y="5040632"/>
            <a:ext cx="32371189" cy="14256783"/>
          </a:xfrm>
          <a:prstGeom prst="rect">
            <a:avLst/>
          </a:prstGeom>
        </p:spPr>
        <p:txBody>
          <a:bodyPr vert="horz" lIns="328974" tIns="164487" rIns="328974" bIns="164487"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1798399" y="20022504"/>
            <a:ext cx="8392531" cy="1150144"/>
          </a:xfrm>
          <a:prstGeom prst="rect">
            <a:avLst/>
          </a:prstGeom>
        </p:spPr>
        <p:txBody>
          <a:bodyPr vert="horz" lIns="328974" tIns="164487" rIns="328974" bIns="164487" rtlCol="0" anchor="ctr"/>
          <a:lstStyle>
            <a:lvl1pPr algn="l">
              <a:defRPr sz="4300">
                <a:solidFill>
                  <a:schemeClr val="tx1">
                    <a:tint val="75000"/>
                  </a:schemeClr>
                </a:solidFill>
              </a:defRPr>
            </a:lvl1pPr>
          </a:lstStyle>
          <a:p>
            <a:fld id="{2FC63A71-8CB1-47EE-977B-FA5630FB9BA2}" type="datetimeFigureOut">
              <a:rPr lang="ru-RU" smtClean="0"/>
              <a:t>26.10.2023</a:t>
            </a:fld>
            <a:endParaRPr lang="ru-RU"/>
          </a:p>
        </p:txBody>
      </p:sp>
      <p:sp>
        <p:nvSpPr>
          <p:cNvPr id="5" name="Нижний колонтитул 4"/>
          <p:cNvSpPr>
            <a:spLocks noGrp="1"/>
          </p:cNvSpPr>
          <p:nvPr>
            <p:ph type="ftr" sz="quarter" idx="3"/>
          </p:nvPr>
        </p:nvSpPr>
        <p:spPr>
          <a:xfrm>
            <a:off x="12289063" y="20022504"/>
            <a:ext cx="11389863" cy="1150144"/>
          </a:xfrm>
          <a:prstGeom prst="rect">
            <a:avLst/>
          </a:prstGeom>
        </p:spPr>
        <p:txBody>
          <a:bodyPr vert="horz" lIns="328974" tIns="164487" rIns="328974" bIns="164487" rtlCol="0" anchor="ctr"/>
          <a:lstStyle>
            <a:lvl1pPr algn="ctr">
              <a:defRPr sz="43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25777058" y="20022504"/>
            <a:ext cx="8392531" cy="1150144"/>
          </a:xfrm>
          <a:prstGeom prst="rect">
            <a:avLst/>
          </a:prstGeom>
        </p:spPr>
        <p:txBody>
          <a:bodyPr vert="horz" lIns="328974" tIns="164487" rIns="328974" bIns="164487" rtlCol="0" anchor="ctr"/>
          <a:lstStyle>
            <a:lvl1pPr algn="r">
              <a:defRPr sz="4300">
                <a:solidFill>
                  <a:schemeClr val="tx1">
                    <a:tint val="75000"/>
                  </a:schemeClr>
                </a:solidFill>
              </a:defRPr>
            </a:lvl1pPr>
          </a:lstStyle>
          <a:p>
            <a:fld id="{46775AC3-466F-4A4A-AB59-0CD84DA91F8A}" type="slidenum">
              <a:rPr lang="ru-RU" smtClean="0"/>
              <a:t>‹#›</a:t>
            </a:fld>
            <a:endParaRPr lang="ru-RU"/>
          </a:p>
        </p:txBody>
      </p:sp>
    </p:spTree>
    <p:extLst>
      <p:ext uri="{BB962C8B-B14F-4D97-AF65-F5344CB8AC3E}">
        <p14:creationId xmlns:p14="http://schemas.microsoft.com/office/powerpoint/2010/main" val="2938460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289737" rtl="0" eaLnBrk="1" latinLnBrk="0" hangingPunct="1">
        <a:spcBef>
          <a:spcPct val="0"/>
        </a:spcBef>
        <a:buNone/>
        <a:defRPr sz="15800" kern="1200">
          <a:solidFill>
            <a:schemeClr val="tx1"/>
          </a:solidFill>
          <a:latin typeface="+mj-lt"/>
          <a:ea typeface="+mj-ea"/>
          <a:cs typeface="+mj-cs"/>
        </a:defRPr>
      </a:lvl1pPr>
    </p:titleStyle>
    <p:bodyStyle>
      <a:lvl1pPr marL="1233651" indent="-1233651" algn="l" defTabSz="3289737" rtl="0" eaLnBrk="1" latinLnBrk="0" hangingPunct="1">
        <a:spcBef>
          <a:spcPct val="20000"/>
        </a:spcBef>
        <a:buFont typeface="Arial" pitchFamily="34" charset="0"/>
        <a:buChar char="•"/>
        <a:defRPr sz="11500" kern="1200">
          <a:solidFill>
            <a:schemeClr val="tx1"/>
          </a:solidFill>
          <a:latin typeface="+mn-lt"/>
          <a:ea typeface="+mn-ea"/>
          <a:cs typeface="+mn-cs"/>
        </a:defRPr>
      </a:lvl1pPr>
      <a:lvl2pPr marL="2672911" indent="-1028043" algn="l" defTabSz="3289737" rtl="0" eaLnBrk="1" latinLnBrk="0" hangingPunct="1">
        <a:spcBef>
          <a:spcPct val="20000"/>
        </a:spcBef>
        <a:buFont typeface="Arial" pitchFamily="34" charset="0"/>
        <a:buChar char="–"/>
        <a:defRPr sz="10100" kern="1200">
          <a:solidFill>
            <a:schemeClr val="tx1"/>
          </a:solidFill>
          <a:latin typeface="+mn-lt"/>
          <a:ea typeface="+mn-ea"/>
          <a:cs typeface="+mn-cs"/>
        </a:defRPr>
      </a:lvl2pPr>
      <a:lvl3pPr marL="4112171" indent="-822434" algn="l" defTabSz="3289737" rtl="0" eaLnBrk="1" latinLnBrk="0" hangingPunct="1">
        <a:spcBef>
          <a:spcPct val="20000"/>
        </a:spcBef>
        <a:buFont typeface="Arial" pitchFamily="34" charset="0"/>
        <a:buChar char="•"/>
        <a:defRPr sz="8600" kern="1200">
          <a:solidFill>
            <a:schemeClr val="tx1"/>
          </a:solidFill>
          <a:latin typeface="+mn-lt"/>
          <a:ea typeface="+mn-ea"/>
          <a:cs typeface="+mn-cs"/>
        </a:defRPr>
      </a:lvl3pPr>
      <a:lvl4pPr marL="5757040" indent="-822434" algn="l" defTabSz="3289737" rtl="0" eaLnBrk="1" latinLnBrk="0" hangingPunct="1">
        <a:spcBef>
          <a:spcPct val="20000"/>
        </a:spcBef>
        <a:buFont typeface="Arial" pitchFamily="34" charset="0"/>
        <a:buChar char="–"/>
        <a:defRPr sz="7200" kern="1200">
          <a:solidFill>
            <a:schemeClr val="tx1"/>
          </a:solidFill>
          <a:latin typeface="+mn-lt"/>
          <a:ea typeface="+mn-ea"/>
          <a:cs typeface="+mn-cs"/>
        </a:defRPr>
      </a:lvl4pPr>
      <a:lvl5pPr marL="7401908" indent="-822434" algn="l" defTabSz="3289737" rtl="0" eaLnBrk="1" latinLnBrk="0" hangingPunct="1">
        <a:spcBef>
          <a:spcPct val="20000"/>
        </a:spcBef>
        <a:buFont typeface="Arial" pitchFamily="34" charset="0"/>
        <a:buChar char="»"/>
        <a:defRPr sz="7200" kern="1200">
          <a:solidFill>
            <a:schemeClr val="tx1"/>
          </a:solidFill>
          <a:latin typeface="+mn-lt"/>
          <a:ea typeface="+mn-ea"/>
          <a:cs typeface="+mn-cs"/>
        </a:defRPr>
      </a:lvl5pPr>
      <a:lvl6pPr marL="9046776" indent="-822434" algn="l" defTabSz="3289737" rtl="0" eaLnBrk="1" latinLnBrk="0" hangingPunct="1">
        <a:spcBef>
          <a:spcPct val="20000"/>
        </a:spcBef>
        <a:buFont typeface="Arial" pitchFamily="34" charset="0"/>
        <a:buChar char="•"/>
        <a:defRPr sz="7200" kern="1200">
          <a:solidFill>
            <a:schemeClr val="tx1"/>
          </a:solidFill>
          <a:latin typeface="+mn-lt"/>
          <a:ea typeface="+mn-ea"/>
          <a:cs typeface="+mn-cs"/>
        </a:defRPr>
      </a:lvl6pPr>
      <a:lvl7pPr marL="10691645" indent="-822434" algn="l" defTabSz="3289737" rtl="0" eaLnBrk="1" latinLnBrk="0" hangingPunct="1">
        <a:spcBef>
          <a:spcPct val="20000"/>
        </a:spcBef>
        <a:buFont typeface="Arial" pitchFamily="34" charset="0"/>
        <a:buChar char="•"/>
        <a:defRPr sz="7200" kern="1200">
          <a:solidFill>
            <a:schemeClr val="tx1"/>
          </a:solidFill>
          <a:latin typeface="+mn-lt"/>
          <a:ea typeface="+mn-ea"/>
          <a:cs typeface="+mn-cs"/>
        </a:defRPr>
      </a:lvl7pPr>
      <a:lvl8pPr marL="12336513" indent="-822434" algn="l" defTabSz="3289737" rtl="0" eaLnBrk="1" latinLnBrk="0" hangingPunct="1">
        <a:spcBef>
          <a:spcPct val="20000"/>
        </a:spcBef>
        <a:buFont typeface="Arial" pitchFamily="34" charset="0"/>
        <a:buChar char="•"/>
        <a:defRPr sz="7200" kern="1200">
          <a:solidFill>
            <a:schemeClr val="tx1"/>
          </a:solidFill>
          <a:latin typeface="+mn-lt"/>
          <a:ea typeface="+mn-ea"/>
          <a:cs typeface="+mn-cs"/>
        </a:defRPr>
      </a:lvl8pPr>
      <a:lvl9pPr marL="13981382" indent="-822434" algn="l" defTabSz="3289737" rtl="0" eaLnBrk="1" latinLnBrk="0" hangingPunct="1">
        <a:spcBef>
          <a:spcPct val="20000"/>
        </a:spcBef>
        <a:buFont typeface="Arial" pitchFamily="34" charset="0"/>
        <a:buChar char="•"/>
        <a:defRPr sz="7200" kern="1200">
          <a:solidFill>
            <a:schemeClr val="tx1"/>
          </a:solidFill>
          <a:latin typeface="+mn-lt"/>
          <a:ea typeface="+mn-ea"/>
          <a:cs typeface="+mn-cs"/>
        </a:defRPr>
      </a:lvl9pPr>
    </p:bodyStyle>
    <p:otherStyle>
      <a:defPPr>
        <a:defRPr lang="ru-RU"/>
      </a:defPPr>
      <a:lvl1pPr marL="0" algn="l" defTabSz="3289737" rtl="0" eaLnBrk="1" latinLnBrk="0" hangingPunct="1">
        <a:defRPr sz="6500" kern="1200">
          <a:solidFill>
            <a:schemeClr val="tx1"/>
          </a:solidFill>
          <a:latin typeface="+mn-lt"/>
          <a:ea typeface="+mn-ea"/>
          <a:cs typeface="+mn-cs"/>
        </a:defRPr>
      </a:lvl1pPr>
      <a:lvl2pPr marL="1644868" algn="l" defTabSz="3289737" rtl="0" eaLnBrk="1" latinLnBrk="0" hangingPunct="1">
        <a:defRPr sz="6500" kern="1200">
          <a:solidFill>
            <a:schemeClr val="tx1"/>
          </a:solidFill>
          <a:latin typeface="+mn-lt"/>
          <a:ea typeface="+mn-ea"/>
          <a:cs typeface="+mn-cs"/>
        </a:defRPr>
      </a:lvl2pPr>
      <a:lvl3pPr marL="3289737" algn="l" defTabSz="3289737" rtl="0" eaLnBrk="1" latinLnBrk="0" hangingPunct="1">
        <a:defRPr sz="6500" kern="1200">
          <a:solidFill>
            <a:schemeClr val="tx1"/>
          </a:solidFill>
          <a:latin typeface="+mn-lt"/>
          <a:ea typeface="+mn-ea"/>
          <a:cs typeface="+mn-cs"/>
        </a:defRPr>
      </a:lvl3pPr>
      <a:lvl4pPr marL="4934605" algn="l" defTabSz="3289737" rtl="0" eaLnBrk="1" latinLnBrk="0" hangingPunct="1">
        <a:defRPr sz="6500" kern="1200">
          <a:solidFill>
            <a:schemeClr val="tx1"/>
          </a:solidFill>
          <a:latin typeface="+mn-lt"/>
          <a:ea typeface="+mn-ea"/>
          <a:cs typeface="+mn-cs"/>
        </a:defRPr>
      </a:lvl4pPr>
      <a:lvl5pPr marL="6579474" algn="l" defTabSz="3289737" rtl="0" eaLnBrk="1" latinLnBrk="0" hangingPunct="1">
        <a:defRPr sz="6500" kern="1200">
          <a:solidFill>
            <a:schemeClr val="tx1"/>
          </a:solidFill>
          <a:latin typeface="+mn-lt"/>
          <a:ea typeface="+mn-ea"/>
          <a:cs typeface="+mn-cs"/>
        </a:defRPr>
      </a:lvl5pPr>
      <a:lvl6pPr marL="8224342" algn="l" defTabSz="3289737" rtl="0" eaLnBrk="1" latinLnBrk="0" hangingPunct="1">
        <a:defRPr sz="6500" kern="1200">
          <a:solidFill>
            <a:schemeClr val="tx1"/>
          </a:solidFill>
          <a:latin typeface="+mn-lt"/>
          <a:ea typeface="+mn-ea"/>
          <a:cs typeface="+mn-cs"/>
        </a:defRPr>
      </a:lvl6pPr>
      <a:lvl7pPr marL="9869211" algn="l" defTabSz="3289737" rtl="0" eaLnBrk="1" latinLnBrk="0" hangingPunct="1">
        <a:defRPr sz="6500" kern="1200">
          <a:solidFill>
            <a:schemeClr val="tx1"/>
          </a:solidFill>
          <a:latin typeface="+mn-lt"/>
          <a:ea typeface="+mn-ea"/>
          <a:cs typeface="+mn-cs"/>
        </a:defRPr>
      </a:lvl7pPr>
      <a:lvl8pPr marL="11514079" algn="l" defTabSz="3289737" rtl="0" eaLnBrk="1" latinLnBrk="0" hangingPunct="1">
        <a:defRPr sz="6500" kern="1200">
          <a:solidFill>
            <a:schemeClr val="tx1"/>
          </a:solidFill>
          <a:latin typeface="+mn-lt"/>
          <a:ea typeface="+mn-ea"/>
          <a:cs typeface="+mn-cs"/>
        </a:defRPr>
      </a:lvl8pPr>
      <a:lvl9pPr marL="13158948" algn="l" defTabSz="3289737" rtl="0" eaLnBrk="1" latinLnBrk="0" hangingPunct="1">
        <a:defRPr sz="6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671" y="0"/>
            <a:ext cx="36076541" cy="21962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6"/>
          <p:cNvPicPr/>
          <p:nvPr/>
        </p:nvPicPr>
        <p:blipFill>
          <a:blip r:embed="rId3" cstate="print">
            <a:extLst>
              <a:ext uri="{28A0092B-C50C-407E-A947-70E740481C1C}">
                <a14:useLocalDpi xmlns:a14="http://schemas.microsoft.com/office/drawing/2010/main" val="0"/>
              </a:ext>
            </a:extLst>
          </a:blip>
          <a:stretch>
            <a:fillRect/>
          </a:stretch>
        </p:blipFill>
        <p:spPr>
          <a:xfrm>
            <a:off x="26408930" y="720230"/>
            <a:ext cx="8784976" cy="8712113"/>
          </a:xfrm>
          <a:prstGeom prst="rect">
            <a:avLst/>
          </a:prstGeom>
        </p:spPr>
      </p:pic>
      <p:sp>
        <p:nvSpPr>
          <p:cNvPr id="4" name="TextBox 3"/>
          <p:cNvSpPr txBox="1"/>
          <p:nvPr/>
        </p:nvSpPr>
        <p:spPr>
          <a:xfrm>
            <a:off x="10999218" y="3182149"/>
            <a:ext cx="14849662" cy="1323439"/>
          </a:xfrm>
          <a:prstGeom prst="rect">
            <a:avLst/>
          </a:prstGeom>
          <a:noFill/>
        </p:spPr>
        <p:txBody>
          <a:bodyPr wrap="square" rtlCol="0">
            <a:spAutoFit/>
          </a:bodyPr>
          <a:lstStyle/>
          <a:p>
            <a:r>
              <a:rPr lang="az-Latn-AZ" sz="8000" smtClean="0"/>
              <a:t>İxtisas: İnformasiya texnologiyaları</a:t>
            </a:r>
            <a:endParaRPr lang="ru-RU" sz="8000"/>
          </a:p>
        </p:txBody>
      </p:sp>
      <p:sp>
        <p:nvSpPr>
          <p:cNvPr id="6" name="TextBox 5"/>
          <p:cNvSpPr txBox="1"/>
          <p:nvPr/>
        </p:nvSpPr>
        <p:spPr>
          <a:xfrm>
            <a:off x="9462496" y="6413281"/>
            <a:ext cx="16849872" cy="1323439"/>
          </a:xfrm>
          <a:prstGeom prst="rect">
            <a:avLst/>
          </a:prstGeom>
          <a:noFill/>
        </p:spPr>
        <p:txBody>
          <a:bodyPr wrap="square" rtlCol="0">
            <a:spAutoFit/>
          </a:bodyPr>
          <a:lstStyle/>
          <a:p>
            <a:r>
              <a:rPr lang="az-Latn-AZ" sz="8000" smtClean="0"/>
              <a:t>Fənn: Əməliyyat sistemləri</a:t>
            </a:r>
            <a:endParaRPr lang="ru-RU" sz="8000"/>
          </a:p>
        </p:txBody>
      </p:sp>
      <p:sp>
        <p:nvSpPr>
          <p:cNvPr id="7" name="TextBox 6"/>
          <p:cNvSpPr txBox="1"/>
          <p:nvPr/>
        </p:nvSpPr>
        <p:spPr>
          <a:xfrm>
            <a:off x="4158458" y="13105606"/>
            <a:ext cx="16849872" cy="1323439"/>
          </a:xfrm>
          <a:prstGeom prst="rect">
            <a:avLst/>
          </a:prstGeom>
          <a:noFill/>
        </p:spPr>
        <p:txBody>
          <a:bodyPr wrap="square" rtlCol="0">
            <a:spAutoFit/>
          </a:bodyPr>
          <a:lstStyle/>
          <a:p>
            <a:r>
              <a:rPr lang="az-Latn-AZ" sz="8000" smtClean="0"/>
              <a:t>Tələbə: Qasımlı Zeynəb</a:t>
            </a:r>
            <a:endParaRPr lang="ru-RU" sz="8000"/>
          </a:p>
        </p:txBody>
      </p:sp>
      <p:sp>
        <p:nvSpPr>
          <p:cNvPr id="8" name="TextBox 7"/>
          <p:cNvSpPr txBox="1"/>
          <p:nvPr/>
        </p:nvSpPr>
        <p:spPr>
          <a:xfrm>
            <a:off x="7422737" y="9437950"/>
            <a:ext cx="18889631" cy="2554545"/>
          </a:xfrm>
          <a:prstGeom prst="rect">
            <a:avLst/>
          </a:prstGeom>
          <a:noFill/>
        </p:spPr>
        <p:txBody>
          <a:bodyPr wrap="square" rtlCol="0">
            <a:spAutoFit/>
          </a:bodyPr>
          <a:lstStyle/>
          <a:p>
            <a:r>
              <a:rPr lang="az-Latn-AZ" sz="8000" smtClean="0"/>
              <a:t>Mövzu 6: </a:t>
            </a:r>
            <a:r>
              <a:rPr lang="az-Latn-AZ" sz="8000"/>
              <a:t>Local yaddaş qurğuları haqqında məlumat və onların sazlanması</a:t>
            </a:r>
            <a:endParaRPr lang="ru-RU" sz="8000"/>
          </a:p>
        </p:txBody>
      </p:sp>
    </p:spTree>
    <p:extLst>
      <p:ext uri="{BB962C8B-B14F-4D97-AF65-F5344CB8AC3E}">
        <p14:creationId xmlns:p14="http://schemas.microsoft.com/office/powerpoint/2010/main" val="977120592"/>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5967988" cy="21962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142234" y="2160390"/>
            <a:ext cx="30891432" cy="3093154"/>
          </a:xfrm>
          <a:prstGeom prst="rect">
            <a:avLst/>
          </a:prstGeom>
          <a:noFill/>
        </p:spPr>
        <p:txBody>
          <a:bodyPr wrap="square" rtlCol="0">
            <a:spAutoFit/>
          </a:bodyPr>
          <a:lstStyle/>
          <a:p>
            <a:r>
              <a:rPr lang="az-Latn-AZ" b="1"/>
              <a:t>PROM (oxumaq üçün proqramlaşdırıla bilən yaddaş) </a:t>
            </a:r>
            <a:r>
              <a:rPr lang="az-Latn-AZ"/>
              <a:t>— İstifadəçi tərəfindən proqramlaşdırıla bilər. Proqramlaşdırıldıqdan sonra, verilənlər və təlimatlar dəyişdirilə bilməz</a:t>
            </a:r>
            <a:r>
              <a:rPr lang="az-Latn-AZ" smtClean="0"/>
              <a:t>.</a:t>
            </a:r>
            <a:endParaRPr lang="ru-RU"/>
          </a:p>
        </p:txBody>
      </p:sp>
      <p:sp>
        <p:nvSpPr>
          <p:cNvPr id="3" name="TextBox 2"/>
          <p:cNvSpPr txBox="1"/>
          <p:nvPr/>
        </p:nvSpPr>
        <p:spPr>
          <a:xfrm>
            <a:off x="2142234" y="6480870"/>
            <a:ext cx="33465714" cy="3093154"/>
          </a:xfrm>
          <a:prstGeom prst="rect">
            <a:avLst/>
          </a:prstGeom>
          <a:noFill/>
        </p:spPr>
        <p:txBody>
          <a:bodyPr wrap="square" rtlCol="0">
            <a:spAutoFit/>
          </a:bodyPr>
          <a:lstStyle/>
          <a:p>
            <a:r>
              <a:rPr lang="az-Latn-AZ" b="1"/>
              <a:t>EPROM (silmək üçün proqramlaşdırıla bilən yaddaş)</a:t>
            </a:r>
            <a:r>
              <a:rPr lang="az-Latn-AZ"/>
              <a:t> — Yenidən proqramlaşdırıla bilər. Ondan məlumatları silmək üçün, ultra bənövşəyi işığa məruz qoymaq kifayətdir. Yenidən proqramlaşdırmaq üçün əvvəlki bütün məlumatları silmək lazımdır</a:t>
            </a:r>
            <a:r>
              <a:rPr lang="az-Latn-AZ" smtClean="0"/>
              <a:t>.</a:t>
            </a:r>
            <a:endParaRPr lang="ru-RU"/>
          </a:p>
        </p:txBody>
      </p:sp>
      <p:sp>
        <p:nvSpPr>
          <p:cNvPr id="4" name="TextBox 3"/>
          <p:cNvSpPr txBox="1"/>
          <p:nvPr/>
        </p:nvSpPr>
        <p:spPr>
          <a:xfrm>
            <a:off x="2142234" y="11123791"/>
            <a:ext cx="29955328" cy="2092881"/>
          </a:xfrm>
          <a:prstGeom prst="rect">
            <a:avLst/>
          </a:prstGeom>
          <a:noFill/>
        </p:spPr>
        <p:txBody>
          <a:bodyPr wrap="square" rtlCol="0">
            <a:spAutoFit/>
          </a:bodyPr>
          <a:lstStyle/>
          <a:p>
            <a:r>
              <a:rPr lang="az-Latn-AZ" b="1"/>
              <a:t>EEPROM (elektriklə silinə bilən yaddaş)</a:t>
            </a:r>
            <a:r>
              <a:rPr lang="az-Latn-AZ"/>
              <a:t> — məlumatları elektrik sahəsi tətbiq etməklə silmək olar, ultrabənövşəyi işığa ehtiyac yoxdur. Çipin yalnız hissələrini silə bilərik</a:t>
            </a:r>
            <a:r>
              <a:rPr lang="az-Latn-AZ" smtClean="0"/>
              <a:t>.</a:t>
            </a:r>
            <a:endParaRPr lang="ru-RU"/>
          </a:p>
        </p:txBody>
      </p:sp>
    </p:spTree>
    <p:extLst>
      <p:ext uri="{BB962C8B-B14F-4D97-AF65-F5344CB8AC3E}">
        <p14:creationId xmlns:p14="http://schemas.microsoft.com/office/powerpoint/2010/main" val="3308132435"/>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5967988" cy="21859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Блок-схема: перфолента 1"/>
          <p:cNvSpPr/>
          <p:nvPr/>
        </p:nvSpPr>
        <p:spPr>
          <a:xfrm>
            <a:off x="2646290" y="1008262"/>
            <a:ext cx="11377264" cy="3816424"/>
          </a:xfrm>
          <a:prstGeom prst="flowChartPunchedTap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sz="8000" b="1"/>
              <a:t>Secondary </a:t>
            </a:r>
            <a:r>
              <a:rPr lang="az-Latn-AZ" sz="8000" b="1" smtClean="0"/>
              <a:t>memory</a:t>
            </a:r>
            <a:endParaRPr lang="ru-RU" sz="8000"/>
          </a:p>
        </p:txBody>
      </p:sp>
      <p:sp>
        <p:nvSpPr>
          <p:cNvPr id="3" name="TextBox 2"/>
          <p:cNvSpPr txBox="1"/>
          <p:nvPr/>
        </p:nvSpPr>
        <p:spPr>
          <a:xfrm>
            <a:off x="2646290" y="5832798"/>
            <a:ext cx="27579064" cy="2308324"/>
          </a:xfrm>
          <a:prstGeom prst="rect">
            <a:avLst/>
          </a:prstGeom>
          <a:noFill/>
        </p:spPr>
        <p:txBody>
          <a:bodyPr wrap="square" rtlCol="0">
            <a:spAutoFit/>
          </a:bodyPr>
          <a:lstStyle/>
          <a:p>
            <a:r>
              <a:rPr lang="az-Latn-AZ" sz="7200"/>
              <a:t>İkinci dərəcəli yaddaş birbaşa kompüter sisteminə əlavə edilə bilən bir çox fərqli saxlama qurğularından ibarətdir. Bunlara daxildir</a:t>
            </a:r>
            <a:r>
              <a:rPr lang="az-Latn-AZ" sz="7200" smtClean="0"/>
              <a:t>:</a:t>
            </a:r>
            <a:endParaRPr lang="ru-RU" sz="7200"/>
          </a:p>
        </p:txBody>
      </p:sp>
      <p:sp>
        <p:nvSpPr>
          <p:cNvPr id="4" name="Скругленный прямоугольник 3"/>
          <p:cNvSpPr/>
          <p:nvPr/>
        </p:nvSpPr>
        <p:spPr>
          <a:xfrm>
            <a:off x="2646290" y="8817044"/>
            <a:ext cx="20378264" cy="849694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marL="857250" lvl="0" indent="-857250">
              <a:buFont typeface="Arial" pitchFamily="34" charset="0"/>
              <a:buChar char="•"/>
            </a:pPr>
            <a:r>
              <a:rPr lang="az-Latn-AZ" sz="7000">
                <a:effectLst>
                  <a:outerShdw blurRad="38100" dist="38100" dir="2700000" algn="tl">
                    <a:srgbClr val="000000">
                      <a:alpha val="43137"/>
                    </a:srgbClr>
                  </a:outerShdw>
                </a:effectLst>
              </a:rPr>
              <a:t>Hard disk drives (HDD)</a:t>
            </a:r>
            <a:endParaRPr lang="ru-RU" sz="7000">
              <a:effectLst>
                <a:outerShdw blurRad="38100" dist="38100" dir="2700000" algn="tl">
                  <a:srgbClr val="000000">
                    <a:alpha val="43137"/>
                  </a:srgbClr>
                </a:outerShdw>
              </a:effectLst>
            </a:endParaRPr>
          </a:p>
          <a:p>
            <a:pPr marL="857250" lvl="0" indent="-857250">
              <a:buFont typeface="Arial" pitchFamily="34" charset="0"/>
              <a:buChar char="•"/>
            </a:pPr>
            <a:r>
              <a:rPr lang="az-Latn-AZ" sz="7000">
                <a:effectLst>
                  <a:outerShdw blurRad="38100" dist="38100" dir="2700000" algn="tl">
                    <a:srgbClr val="000000">
                      <a:alpha val="43137"/>
                    </a:srgbClr>
                  </a:outerShdw>
                </a:effectLst>
              </a:rPr>
              <a:t>Solid state drives (SSD)</a:t>
            </a:r>
            <a:endParaRPr lang="ru-RU" sz="7000">
              <a:effectLst>
                <a:outerShdw blurRad="38100" dist="38100" dir="2700000" algn="tl">
                  <a:srgbClr val="000000">
                    <a:alpha val="43137"/>
                  </a:srgbClr>
                </a:outerShdw>
              </a:effectLst>
            </a:endParaRPr>
          </a:p>
          <a:p>
            <a:pPr marL="857250" lvl="0" indent="-857250">
              <a:buFont typeface="Arial" pitchFamily="34" charset="0"/>
              <a:buChar char="•"/>
            </a:pPr>
            <a:r>
              <a:rPr lang="az-Latn-AZ" sz="7000">
                <a:effectLst>
                  <a:outerShdw blurRad="38100" dist="38100" dir="2700000" algn="tl">
                    <a:srgbClr val="000000">
                      <a:alpha val="43137"/>
                    </a:srgbClr>
                  </a:outerShdw>
                </a:effectLst>
              </a:rPr>
              <a:t>Optical (CD or DVD) drives</a:t>
            </a:r>
            <a:endParaRPr lang="ru-RU" sz="7000">
              <a:effectLst>
                <a:outerShdw blurRad="38100" dist="38100" dir="2700000" algn="tl">
                  <a:srgbClr val="000000">
                    <a:alpha val="43137"/>
                  </a:srgbClr>
                </a:outerShdw>
              </a:effectLst>
            </a:endParaRPr>
          </a:p>
          <a:p>
            <a:pPr marL="857250" lvl="0" indent="-857250">
              <a:buFont typeface="Arial" pitchFamily="34" charset="0"/>
              <a:buChar char="•"/>
            </a:pPr>
            <a:r>
              <a:rPr lang="az-Latn-AZ" sz="7000">
                <a:effectLst>
                  <a:outerShdw blurRad="38100" dist="38100" dir="2700000" algn="tl">
                    <a:srgbClr val="000000">
                      <a:alpha val="43137"/>
                    </a:srgbClr>
                  </a:outerShdw>
                </a:effectLst>
              </a:rPr>
              <a:t>Tape drives</a:t>
            </a:r>
            <a:endParaRPr lang="ru-RU" sz="7000">
              <a:effectLst>
                <a:outerShdw blurRad="38100" dist="38100" dir="2700000" algn="tl">
                  <a:srgbClr val="000000">
                    <a:alpha val="43137"/>
                  </a:srgbClr>
                </a:outerShdw>
              </a:effectLst>
            </a:endParaRPr>
          </a:p>
          <a:p>
            <a:pPr marL="857250" lvl="0" indent="-857250">
              <a:buFont typeface="Arial" pitchFamily="34" charset="0"/>
              <a:buChar char="•"/>
            </a:pPr>
            <a:r>
              <a:rPr lang="az-Latn-AZ" sz="7000">
                <a:effectLst>
                  <a:outerShdw blurRad="38100" dist="38100" dir="2700000" algn="tl">
                    <a:srgbClr val="000000">
                      <a:alpha val="43137"/>
                    </a:srgbClr>
                  </a:outerShdw>
                </a:effectLst>
              </a:rPr>
              <a:t>3D NAND flash — Storage area network-SAN</a:t>
            </a:r>
            <a:endParaRPr lang="ru-RU" sz="7000">
              <a:effectLst>
                <a:outerShdw blurRad="38100" dist="38100" dir="2700000" algn="tl">
                  <a:srgbClr val="000000">
                    <a:alpha val="43137"/>
                  </a:srgbClr>
                </a:outerShdw>
              </a:effectLst>
            </a:endParaRPr>
          </a:p>
          <a:p>
            <a:pPr marL="857250" lvl="0" indent="-857250">
              <a:buFont typeface="Arial" pitchFamily="34" charset="0"/>
              <a:buChar char="•"/>
            </a:pPr>
            <a:r>
              <a:rPr lang="az-Latn-AZ" sz="7000">
                <a:effectLst>
                  <a:outerShdw blurRad="38100" dist="38100" dir="2700000" algn="tl">
                    <a:srgbClr val="000000">
                      <a:alpha val="43137"/>
                    </a:srgbClr>
                  </a:outerShdw>
                </a:effectLst>
              </a:rPr>
              <a:t>Şəbəkə ilə paylanan yaddaş formaları(NAS ve s </a:t>
            </a:r>
            <a:r>
              <a:rPr lang="az-Latn-AZ" sz="7000" smtClean="0">
                <a:effectLst>
                  <a:outerShdw blurRad="38100" dist="38100" dir="2700000" algn="tl">
                    <a:srgbClr val="000000">
                      <a:alpha val="43137"/>
                    </a:srgbClr>
                  </a:outerShdw>
                </a:effectLst>
              </a:rPr>
              <a:t>)</a:t>
            </a:r>
            <a:endParaRPr lang="ru-RU" sz="700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84080412"/>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5967988" cy="217886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8118898" y="6480870"/>
            <a:ext cx="22106456" cy="7448193"/>
          </a:xfrm>
          <a:prstGeom prst="rect">
            <a:avLst/>
          </a:prstGeom>
          <a:noFill/>
        </p:spPr>
        <p:txBody>
          <a:bodyPr wrap="square" rtlCol="0">
            <a:spAutoFit/>
          </a:bodyPr>
          <a:lstStyle/>
          <a:p>
            <a:r>
              <a:rPr lang="az-Latn-AZ" sz="23900" i="1" smtClean="0">
                <a:effectLst>
                  <a:outerShdw blurRad="38100" dist="38100" dir="2700000" algn="tl">
                    <a:srgbClr val="000000">
                      <a:alpha val="43137"/>
                    </a:srgbClr>
                  </a:outerShdw>
                </a:effectLst>
              </a:rPr>
              <a:t>Diqqətinizə görə təşəkkürlər!</a:t>
            </a:r>
            <a:endParaRPr lang="ru-RU" sz="23900" i="1">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5794643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6148316" cy="21962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1575282" y="2232398"/>
            <a:ext cx="21962440" cy="13634502"/>
          </a:xfrm>
          <a:prstGeom prst="rect">
            <a:avLst/>
          </a:prstGeom>
          <a:noFill/>
        </p:spPr>
        <p:txBody>
          <a:bodyPr wrap="square" rtlCol="0">
            <a:spAutoFit/>
          </a:bodyPr>
          <a:lstStyle/>
          <a:p>
            <a:r>
              <a:rPr lang="az-Latn-AZ" sz="8000"/>
              <a:t>Kompüter yaddaşı bir insan beyninə bənzəyir. Dataları saxlamaq üçün istifadə olunur. Kompüter yaddaşı məlumatların emal ediləcəyi və emal üçün tələb olunan təlimatların saxlanıldığı </a:t>
            </a:r>
            <a:r>
              <a:rPr lang="az-Latn-AZ" sz="8000" b="1"/>
              <a:t>saxlama yeridir</a:t>
            </a:r>
            <a:r>
              <a:rPr lang="az-Latn-AZ" sz="8000"/>
              <a:t>. Yaddaş , hesablama sisteminin ən vacib elementidir, çünki onsuz kompüter sadə tapşırıqları yerinə yetirə bilmir</a:t>
            </a:r>
            <a:r>
              <a:rPr lang="az-Latn-AZ" sz="8000" smtClean="0"/>
              <a:t>. Yaddaş </a:t>
            </a:r>
            <a:r>
              <a:rPr lang="az-Latn-AZ" sz="8000" i="1"/>
              <a:t>transistor</a:t>
            </a:r>
            <a:r>
              <a:rPr lang="az-Latn-AZ" sz="8000"/>
              <a:t> adlanan çox sayda kiçik hissəyə bölünür. Hər bir yerin unikal bir ünvanı var. Məsələn, kompüterdə 64kb söz varsa, bu yaddaş bölməsində 64 * 1024 = 65536 yaddaş yeri var. Bu yerlərin ünvanı 0 ilə 65535 arasında dəyişir.</a:t>
            </a:r>
            <a:endParaRPr lang="ru-RU" sz="8000"/>
          </a:p>
        </p:txBody>
      </p:sp>
    </p:spTree>
    <p:extLst>
      <p:ext uri="{BB962C8B-B14F-4D97-AF65-F5344CB8AC3E}">
        <p14:creationId xmlns:p14="http://schemas.microsoft.com/office/powerpoint/2010/main" val="3435912855"/>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5967988" cy="21962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Овал 1"/>
          <p:cNvSpPr/>
          <p:nvPr/>
        </p:nvSpPr>
        <p:spPr>
          <a:xfrm>
            <a:off x="7005724" y="3024486"/>
            <a:ext cx="9721080" cy="5256584"/>
          </a:xfrm>
          <a:prstGeom prst="ellipse">
            <a:avLst/>
          </a:prstGeom>
          <a:solidFill>
            <a:schemeClr val="accent5">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a:solidFill>
                  <a:schemeClr val="tx1"/>
                </a:solidFill>
              </a:rPr>
              <a:t>Kompüterdə yaddaşın üç əsas növü var</a:t>
            </a:r>
            <a:endParaRPr lang="ru-RU">
              <a:solidFill>
                <a:schemeClr val="tx1"/>
              </a:solidFill>
            </a:endParaRPr>
          </a:p>
        </p:txBody>
      </p:sp>
      <p:sp>
        <p:nvSpPr>
          <p:cNvPr id="3" name="Стрелка вниз 2"/>
          <p:cNvSpPr/>
          <p:nvPr/>
        </p:nvSpPr>
        <p:spPr>
          <a:xfrm rot="928969">
            <a:off x="6105724" y="8173613"/>
            <a:ext cx="1800000" cy="2520000"/>
          </a:xfrm>
          <a:prstGeom prst="downArrow">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Стрелка вниз 4"/>
          <p:cNvSpPr/>
          <p:nvPr/>
        </p:nvSpPr>
        <p:spPr>
          <a:xfrm>
            <a:off x="10966264" y="9433613"/>
            <a:ext cx="1800000" cy="2520000"/>
          </a:xfrm>
          <a:prstGeom prst="downArrow">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Стрелка вниз 5"/>
          <p:cNvSpPr/>
          <p:nvPr/>
        </p:nvSpPr>
        <p:spPr>
          <a:xfrm rot="20614688">
            <a:off x="15826804" y="8484107"/>
            <a:ext cx="1800000" cy="2520000"/>
          </a:xfrm>
          <a:prstGeom prst="downArrow">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Овал 3"/>
          <p:cNvSpPr/>
          <p:nvPr/>
        </p:nvSpPr>
        <p:spPr>
          <a:xfrm>
            <a:off x="525004" y="11361374"/>
            <a:ext cx="6480720" cy="4248337"/>
          </a:xfrm>
          <a:prstGeom prst="ellipse">
            <a:avLst/>
          </a:prstGeom>
          <a:solidFill>
            <a:schemeClr val="accent4">
              <a:lumMod val="60000"/>
              <a:lumOff val="4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a:solidFill>
                  <a:schemeClr val="tx1"/>
                </a:solidFill>
              </a:rPr>
              <a:t>Keş </a:t>
            </a:r>
            <a:r>
              <a:rPr lang="az-Latn-AZ" smtClean="0">
                <a:solidFill>
                  <a:schemeClr val="tx1"/>
                </a:solidFill>
              </a:rPr>
              <a:t>yaddaşı</a:t>
            </a:r>
          </a:p>
          <a:p>
            <a:pPr algn="ctr"/>
            <a:r>
              <a:rPr lang="az-Latn-AZ" smtClean="0">
                <a:solidFill>
                  <a:schemeClr val="tx1"/>
                </a:solidFill>
              </a:rPr>
              <a:t>(Cache </a:t>
            </a:r>
            <a:r>
              <a:rPr lang="az-Latn-AZ">
                <a:solidFill>
                  <a:schemeClr val="tx1"/>
                </a:solidFill>
              </a:rPr>
              <a:t>Memory)</a:t>
            </a:r>
            <a:endParaRPr lang="ru-RU">
              <a:solidFill>
                <a:schemeClr val="tx1"/>
              </a:solidFill>
            </a:endParaRPr>
          </a:p>
        </p:txBody>
      </p:sp>
      <p:sp>
        <p:nvSpPr>
          <p:cNvPr id="8" name="Овал 7"/>
          <p:cNvSpPr/>
          <p:nvPr/>
        </p:nvSpPr>
        <p:spPr>
          <a:xfrm>
            <a:off x="8209420" y="12529542"/>
            <a:ext cx="6480720" cy="4248337"/>
          </a:xfrm>
          <a:prstGeom prst="ellipse">
            <a:avLst/>
          </a:prstGeom>
          <a:solidFill>
            <a:schemeClr val="accent4">
              <a:lumMod val="60000"/>
              <a:lumOff val="4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a:solidFill>
                  <a:schemeClr val="tx1"/>
                </a:solidFill>
              </a:rPr>
              <a:t>İlkin </a:t>
            </a:r>
            <a:r>
              <a:rPr lang="az-Latn-AZ" smtClean="0">
                <a:solidFill>
                  <a:schemeClr val="tx1"/>
                </a:solidFill>
              </a:rPr>
              <a:t>yaddaş</a:t>
            </a:r>
          </a:p>
          <a:p>
            <a:pPr algn="ctr"/>
            <a:r>
              <a:rPr lang="az-Latn-AZ" smtClean="0">
                <a:solidFill>
                  <a:schemeClr val="tx1"/>
                </a:solidFill>
              </a:rPr>
              <a:t>(Primary memory)</a:t>
            </a:r>
            <a:r>
              <a:rPr lang="az-Latn-AZ">
                <a:solidFill>
                  <a:schemeClr val="tx1"/>
                </a:solidFill>
              </a:rPr>
              <a:t> </a:t>
            </a:r>
            <a:endParaRPr lang="ru-RU">
              <a:solidFill>
                <a:schemeClr val="tx1"/>
              </a:solidFill>
            </a:endParaRPr>
          </a:p>
        </p:txBody>
      </p:sp>
      <p:sp>
        <p:nvSpPr>
          <p:cNvPr id="9" name="Овал 8"/>
          <p:cNvSpPr/>
          <p:nvPr/>
        </p:nvSpPr>
        <p:spPr>
          <a:xfrm>
            <a:off x="16700486" y="11974436"/>
            <a:ext cx="6480720" cy="4248337"/>
          </a:xfrm>
          <a:prstGeom prst="ellipse">
            <a:avLst/>
          </a:prstGeom>
          <a:solidFill>
            <a:schemeClr val="accent4">
              <a:lumMod val="60000"/>
              <a:lumOff val="4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a:solidFill>
                  <a:schemeClr val="tx1"/>
                </a:solidFill>
              </a:rPr>
              <a:t>İkinci </a:t>
            </a:r>
            <a:r>
              <a:rPr lang="az-Latn-AZ" smtClean="0">
                <a:solidFill>
                  <a:schemeClr val="tx1"/>
                </a:solidFill>
              </a:rPr>
              <a:t>yaddaş</a:t>
            </a:r>
          </a:p>
          <a:p>
            <a:pPr algn="ctr"/>
            <a:r>
              <a:rPr lang="az-Latn-AZ" smtClean="0">
                <a:solidFill>
                  <a:schemeClr val="tx1"/>
                </a:solidFill>
              </a:rPr>
              <a:t>(Secondary memory)</a:t>
            </a:r>
            <a:r>
              <a:rPr lang="az-Latn-AZ">
                <a:solidFill>
                  <a:schemeClr val="tx1"/>
                </a:solidFill>
              </a:rPr>
              <a:t> </a:t>
            </a:r>
            <a:endParaRPr lang="ru-RU">
              <a:solidFill>
                <a:schemeClr val="tx1"/>
              </a:solidFill>
            </a:endParaRPr>
          </a:p>
        </p:txBody>
      </p:sp>
    </p:spTree>
    <p:extLst>
      <p:ext uri="{BB962C8B-B14F-4D97-AF65-F5344CB8AC3E}">
        <p14:creationId xmlns:p14="http://schemas.microsoft.com/office/powerpoint/2010/main" val="944624817"/>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34" y="-12587"/>
            <a:ext cx="36289960" cy="21979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Скругленный прямоугольник 1"/>
          <p:cNvSpPr/>
          <p:nvPr/>
        </p:nvSpPr>
        <p:spPr>
          <a:xfrm>
            <a:off x="2214242" y="4104606"/>
            <a:ext cx="7920880" cy="2304256"/>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sz="8800" b="1" smtClean="0"/>
              <a:t>Cache</a:t>
            </a:r>
            <a:endParaRPr lang="ru-RU" sz="8800"/>
          </a:p>
        </p:txBody>
      </p:sp>
      <p:sp>
        <p:nvSpPr>
          <p:cNvPr id="3" name="Скругленный прямоугольник 2"/>
          <p:cNvSpPr/>
          <p:nvPr/>
        </p:nvSpPr>
        <p:spPr>
          <a:xfrm>
            <a:off x="1605004" y="7416974"/>
            <a:ext cx="24050672" cy="9433048"/>
          </a:xfrm>
          <a:prstGeom prst="round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az-Latn-AZ" b="1">
                <a:solidFill>
                  <a:schemeClr val="tx1"/>
                </a:solidFill>
              </a:rPr>
              <a:t>Cache</a:t>
            </a:r>
            <a:r>
              <a:rPr lang="az-Latn-AZ">
                <a:solidFill>
                  <a:schemeClr val="tx1"/>
                </a:solidFill>
              </a:rPr>
              <a:t> yaddaşı CPU nu sürətləndirə bilən çox yüksək sürətli yarımkeçirici bir yaddaşdır. CPU ilə əsas yaddaş arasında bir növ körpü rolunu oynayır. CPU tərəfindən ən çox istifadə olunan məlumatları və proqramın hissələrini saxlamaq üçün istifadə olunur. Məlumatların və proqramların hissələri, CPU-nun əldə edə </a:t>
            </a:r>
            <a:r>
              <a:rPr lang="az-Latn-AZ" smtClean="0">
                <a:solidFill>
                  <a:schemeClr val="tx1"/>
                </a:solidFill>
              </a:rPr>
              <a:t>biləcəyi (</a:t>
            </a:r>
            <a:r>
              <a:rPr lang="az-Latn-AZ" i="1">
                <a:solidFill>
                  <a:schemeClr val="tx1"/>
                </a:solidFill>
              </a:rPr>
              <a:t>access</a:t>
            </a:r>
            <a:r>
              <a:rPr lang="az-Latn-AZ">
                <a:solidFill>
                  <a:schemeClr val="tx1"/>
                </a:solidFill>
              </a:rPr>
              <a:t>) yerdən, əməliyyat </a:t>
            </a:r>
            <a:r>
              <a:rPr lang="az-Latn-AZ" smtClean="0">
                <a:solidFill>
                  <a:schemeClr val="tx1"/>
                </a:solidFill>
              </a:rPr>
              <a:t>sistemi (</a:t>
            </a:r>
            <a:r>
              <a:rPr lang="az-Latn-AZ" i="1">
                <a:solidFill>
                  <a:schemeClr val="tx1"/>
                </a:solidFill>
              </a:rPr>
              <a:t>OS</a:t>
            </a:r>
            <a:r>
              <a:rPr lang="az-Latn-AZ">
                <a:solidFill>
                  <a:schemeClr val="tx1"/>
                </a:solidFill>
              </a:rPr>
              <a:t>) tərəfindən diskdən cache yaddaşa köçürülür</a:t>
            </a:r>
            <a:r>
              <a:rPr lang="az-Latn-AZ" smtClean="0">
                <a:solidFill>
                  <a:schemeClr val="tx1"/>
                </a:solidFill>
              </a:rPr>
              <a:t>.</a:t>
            </a:r>
            <a:endParaRPr lang="ru-RU">
              <a:solidFill>
                <a:schemeClr val="tx1"/>
              </a:solidFill>
            </a:endParaRPr>
          </a:p>
        </p:txBody>
      </p:sp>
      <p:pic>
        <p:nvPicPr>
          <p:cNvPr id="410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818564">
            <a:off x="26576745" y="11900932"/>
            <a:ext cx="8679936" cy="7069729"/>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4039370670"/>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516" y="-434270"/>
            <a:ext cx="36274026" cy="22061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Скругленный прямоугольник 1"/>
          <p:cNvSpPr/>
          <p:nvPr/>
        </p:nvSpPr>
        <p:spPr>
          <a:xfrm>
            <a:off x="6534722" y="1512318"/>
            <a:ext cx="8161966" cy="2304256"/>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sz="7200" b="1">
                <a:solidFill>
                  <a:schemeClr val="tx1"/>
                </a:solidFill>
              </a:rPr>
              <a:t>Primary </a:t>
            </a:r>
            <a:r>
              <a:rPr lang="az-Latn-AZ" sz="7200" b="1" smtClean="0">
                <a:solidFill>
                  <a:schemeClr val="tx1"/>
                </a:solidFill>
              </a:rPr>
              <a:t>Memory</a:t>
            </a:r>
            <a:endParaRPr lang="ru-RU" sz="7200">
              <a:solidFill>
                <a:schemeClr val="tx1"/>
              </a:solidFill>
            </a:endParaRPr>
          </a:p>
        </p:txBody>
      </p:sp>
      <p:sp>
        <p:nvSpPr>
          <p:cNvPr id="4" name="Скругленный прямоугольник 3"/>
          <p:cNvSpPr/>
          <p:nvPr/>
        </p:nvSpPr>
        <p:spPr>
          <a:xfrm>
            <a:off x="8982994" y="5112718"/>
            <a:ext cx="23978664" cy="11737304"/>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az-Latn-AZ" sz="8000" b="1" smtClean="0"/>
              <a:t>İlkin yaddaş.</a:t>
            </a:r>
          </a:p>
          <a:p>
            <a:r>
              <a:rPr lang="az-Latn-AZ" sz="8000" smtClean="0"/>
              <a:t>Təsadüfi </a:t>
            </a:r>
            <a:r>
              <a:rPr lang="az-Latn-AZ" sz="8000"/>
              <a:t>giriş yaddaşı, əməli yaddaş da deyilir — </a:t>
            </a:r>
            <a:r>
              <a:rPr lang="az-Latn-AZ" sz="8000" b="1" u="sng"/>
              <a:t>(</a:t>
            </a:r>
            <a:r>
              <a:rPr lang="az-Latn-AZ" sz="8000" b="1" i="1" u="sng"/>
              <a:t>RAM</a:t>
            </a:r>
            <a:r>
              <a:rPr lang="az-Latn-AZ" sz="8000" b="1" u="sng"/>
              <a:t>)</a:t>
            </a:r>
            <a:r>
              <a:rPr lang="az-Latn-AZ" sz="8000" b="1"/>
              <a:t> </a:t>
            </a:r>
            <a:r>
              <a:rPr lang="az-Latn-AZ" sz="8000"/>
              <a:t>dəyişkən </a:t>
            </a:r>
            <a:r>
              <a:rPr lang="az-Latn-AZ" sz="8000" smtClean="0"/>
              <a:t>yaddaşdır (</a:t>
            </a:r>
            <a:r>
              <a:rPr lang="az-Latn-AZ" sz="8000" i="1"/>
              <a:t>primary-volatile memory</a:t>
            </a:r>
            <a:r>
              <a:rPr lang="az-Latn-AZ" sz="8000" smtClean="0"/>
              <a:t>). </a:t>
            </a:r>
            <a:r>
              <a:rPr lang="az-Latn-AZ" sz="8000"/>
              <a:t>Yalnız oxumaq yaddaşı </a:t>
            </a:r>
            <a:r>
              <a:rPr lang="az-Latn-AZ" sz="8000" b="1" u="sng"/>
              <a:t>(</a:t>
            </a:r>
            <a:r>
              <a:rPr lang="az-Latn-AZ" sz="8000" b="1" i="1" u="sng"/>
              <a:t>ROM</a:t>
            </a:r>
            <a:r>
              <a:rPr lang="az-Latn-AZ" sz="8000" b="1" u="sng"/>
              <a:t>)</a:t>
            </a:r>
            <a:r>
              <a:rPr lang="az-Latn-AZ" sz="8000" b="1"/>
              <a:t> </a:t>
            </a:r>
            <a:r>
              <a:rPr lang="az-Latn-AZ" sz="8000"/>
              <a:t>qeyri-dəyişkən </a:t>
            </a:r>
            <a:r>
              <a:rPr lang="az-Latn-AZ" sz="8000" smtClean="0"/>
              <a:t>yaddaşdır (</a:t>
            </a:r>
            <a:r>
              <a:rPr lang="az-Latn-AZ" sz="8000" i="1"/>
              <a:t>primary-non-volatile memory</a:t>
            </a:r>
            <a:r>
              <a:rPr lang="az-Latn-AZ" sz="8000" smtClean="0"/>
              <a:t>).</a:t>
            </a:r>
          </a:p>
          <a:p>
            <a:r>
              <a:rPr lang="az-Latn-AZ" sz="8000" smtClean="0"/>
              <a:t>*</a:t>
            </a:r>
            <a:r>
              <a:rPr lang="az-Latn-AZ" sz="8000" smtClean="0">
                <a:effectLst>
                  <a:outerShdw blurRad="38100" dist="38100" dir="2700000" algn="tl">
                    <a:srgbClr val="000000">
                      <a:alpha val="43137"/>
                    </a:srgbClr>
                  </a:outerShdw>
                </a:effectLst>
              </a:rPr>
              <a:t>Qısa </a:t>
            </a:r>
            <a:r>
              <a:rPr lang="az-Latn-AZ" sz="8000">
                <a:effectLst>
                  <a:outerShdw blurRad="38100" dist="38100" dir="2700000" algn="tl">
                    <a:srgbClr val="000000">
                      <a:alpha val="43137"/>
                    </a:srgbClr>
                  </a:outerShdw>
                </a:effectLst>
              </a:rPr>
              <a:t>dildə desək RAM kompüter işə düşdükdə yaddaşa yazır söndükdə isə hər şeyi silir, ROM isə kompüter sönülü halda belə yaddaşda saxlayır</a:t>
            </a:r>
            <a:r>
              <a:rPr lang="az-Latn-AZ" sz="8000" smtClean="0">
                <a:effectLst>
                  <a:outerShdw blurRad="38100" dist="38100" dir="2700000" algn="tl">
                    <a:srgbClr val="000000">
                      <a:alpha val="43137"/>
                    </a:srgbClr>
                  </a:outerShdw>
                </a:effectLst>
              </a:rPr>
              <a:t>.</a:t>
            </a:r>
            <a:endParaRPr lang="ru-RU" sz="800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81903456"/>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
            <a:ext cx="35967988" cy="2164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Блок-схема: перфолента 1"/>
          <p:cNvSpPr/>
          <p:nvPr/>
        </p:nvSpPr>
        <p:spPr>
          <a:xfrm>
            <a:off x="1350146" y="792238"/>
            <a:ext cx="13177464" cy="3744416"/>
          </a:xfrm>
          <a:prstGeom prst="flowChartPunchedTape">
            <a:avLst/>
          </a:prstGeom>
          <a:solidFill>
            <a:srgbClr val="E2D5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sz="6600" b="1">
                <a:solidFill>
                  <a:schemeClr val="tx1"/>
                </a:solidFill>
              </a:rPr>
              <a:t>1. Random Access Memory (RAM</a:t>
            </a:r>
            <a:r>
              <a:rPr lang="az-Latn-AZ" sz="6600" b="1" smtClean="0">
                <a:solidFill>
                  <a:schemeClr val="tx1"/>
                </a:solidFill>
              </a:rPr>
              <a:t>)</a:t>
            </a:r>
            <a:endParaRPr lang="ru-RU" sz="6600">
              <a:solidFill>
                <a:schemeClr val="tx1"/>
              </a:solidFill>
            </a:endParaRPr>
          </a:p>
        </p:txBody>
      </p:sp>
      <p:sp>
        <p:nvSpPr>
          <p:cNvPr id="3" name="TextBox 2"/>
          <p:cNvSpPr txBox="1"/>
          <p:nvPr/>
        </p:nvSpPr>
        <p:spPr>
          <a:xfrm>
            <a:off x="1350146" y="5112718"/>
            <a:ext cx="26714968" cy="3416320"/>
          </a:xfrm>
          <a:prstGeom prst="rect">
            <a:avLst/>
          </a:prstGeom>
          <a:noFill/>
        </p:spPr>
        <p:txBody>
          <a:bodyPr wrap="square" rtlCol="0">
            <a:spAutoFit/>
          </a:bodyPr>
          <a:lstStyle/>
          <a:p>
            <a:r>
              <a:rPr lang="az-Latn-AZ" sz="7200"/>
              <a:t>Bu əsas yaddaş kimi adlanır.Bir proqramın icrası zamanı CPU-nun tələb etdiyi proqramlar və məlumatlar bu yaddaşda saxlanılır.Komputeri söndürdükdə məlumatlar itirildiyi üçün uçucu bir yaddaşdır</a:t>
            </a:r>
            <a:r>
              <a:rPr lang="az-Latn-AZ" sz="7200" smtClean="0"/>
              <a:t>.</a:t>
            </a:r>
            <a:endParaRPr lang="ru-RU" sz="7200"/>
          </a:p>
        </p:txBody>
      </p:sp>
      <p:graphicFrame>
        <p:nvGraphicFramePr>
          <p:cNvPr id="4" name="Схема 3"/>
          <p:cNvGraphicFramePr/>
          <p:nvPr>
            <p:extLst>
              <p:ext uri="{D42A27DB-BD31-4B8C-83A1-F6EECF244321}">
                <p14:modId xmlns:p14="http://schemas.microsoft.com/office/powerpoint/2010/main" val="3217565895"/>
              </p:ext>
            </p:extLst>
          </p:nvPr>
        </p:nvGraphicFramePr>
        <p:xfrm>
          <a:off x="6030666" y="7344966"/>
          <a:ext cx="20810312" cy="132810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1857441"/>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5967988" cy="21750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214242" y="3672558"/>
            <a:ext cx="4464496" cy="144655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az-Latn-AZ" sz="8800" b="1" smtClean="0"/>
              <a:t> DRAM</a:t>
            </a:r>
            <a:endParaRPr lang="ru-RU" sz="8800"/>
          </a:p>
        </p:txBody>
      </p:sp>
      <p:sp>
        <p:nvSpPr>
          <p:cNvPr id="3" name="TextBox 2"/>
          <p:cNvSpPr txBox="1"/>
          <p:nvPr/>
        </p:nvSpPr>
        <p:spPr>
          <a:xfrm>
            <a:off x="1782194" y="6192838"/>
            <a:ext cx="30675408" cy="3093154"/>
          </a:xfrm>
          <a:prstGeom prst="rect">
            <a:avLst/>
          </a:prstGeom>
          <a:noFill/>
        </p:spPr>
        <p:txBody>
          <a:bodyPr wrap="square" rtlCol="0">
            <a:spAutoFit/>
          </a:bodyPr>
          <a:lstStyle/>
          <a:p>
            <a:r>
              <a:rPr lang="az-Latn-AZ"/>
              <a:t>DRAM Dinamik RAM deməkdir və kompüterlərdə istifadə olunan ən çox yayılmış RAM növüdür. Ən qədim növü tək məlumat sürəti (SDR) DRAM kimi tanınır, lakin daha yeni kompüterlər daha sürətli ikili məlumat sürəti (DDR) DRAM istifadə edirlər. </a:t>
            </a:r>
            <a:endParaRPr lang="ru-RU"/>
          </a:p>
        </p:txBody>
      </p:sp>
      <p:sp>
        <p:nvSpPr>
          <p:cNvPr id="5" name="TextBox 4"/>
          <p:cNvSpPr txBox="1"/>
          <p:nvPr/>
        </p:nvSpPr>
        <p:spPr>
          <a:xfrm>
            <a:off x="2214242" y="10152182"/>
            <a:ext cx="4464496" cy="144655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az-Latn-AZ" sz="8800" b="1" smtClean="0"/>
              <a:t> SRAM</a:t>
            </a:r>
            <a:endParaRPr lang="ru-RU" sz="8800"/>
          </a:p>
        </p:txBody>
      </p:sp>
      <p:sp>
        <p:nvSpPr>
          <p:cNvPr id="4" name="TextBox 3"/>
          <p:cNvSpPr txBox="1"/>
          <p:nvPr/>
        </p:nvSpPr>
        <p:spPr>
          <a:xfrm>
            <a:off x="1782194" y="12806610"/>
            <a:ext cx="29883320" cy="5093702"/>
          </a:xfrm>
          <a:prstGeom prst="rect">
            <a:avLst/>
          </a:prstGeom>
          <a:noFill/>
        </p:spPr>
        <p:txBody>
          <a:bodyPr wrap="square" rtlCol="0">
            <a:spAutoFit/>
          </a:bodyPr>
          <a:lstStyle/>
          <a:p>
            <a:r>
              <a:rPr lang="az-Latn-AZ"/>
              <a:t>SRAM Statik RAM deməkdir və DRAM-dan daha sürətli, lakin daha bahalı və qabarıq, hər nüvədə altı tranzistor olan xüsusi bir RAM növüdür. Bu səbəblərə görə SRAM ümumiyyətlə yalnız bir CPU içərisində məlumat cache olaraq və ya çox yüksək səviyyəli server sistemlərində RAM olaraq istifadə olunur. Ən çox ehtiyac duyulan məlumatların kiçik bir SRAM keşi bir sistemdə sürət yaxşılaşmasına səbəb ola bilər.</a:t>
            </a:r>
            <a:endParaRPr lang="ru-RU"/>
          </a:p>
        </p:txBody>
      </p:sp>
    </p:spTree>
    <p:extLst>
      <p:ext uri="{BB962C8B-B14F-4D97-AF65-F5344CB8AC3E}">
        <p14:creationId xmlns:p14="http://schemas.microsoft.com/office/powerpoint/2010/main" val="291129861"/>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057" y="0"/>
            <a:ext cx="36241413" cy="21962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2" name="Схема 1"/>
          <p:cNvGraphicFramePr/>
          <p:nvPr>
            <p:extLst>
              <p:ext uri="{D42A27DB-BD31-4B8C-83A1-F6EECF244321}">
                <p14:modId xmlns:p14="http://schemas.microsoft.com/office/powerpoint/2010/main" val="2951795862"/>
              </p:ext>
            </p:extLst>
          </p:nvPr>
        </p:nvGraphicFramePr>
        <p:xfrm>
          <a:off x="1638178" y="5976814"/>
          <a:ext cx="19478162" cy="121693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31110906"/>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18" y="-3379"/>
            <a:ext cx="35982706" cy="21840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Блок-схема: перфолента 2"/>
          <p:cNvSpPr/>
          <p:nvPr/>
        </p:nvSpPr>
        <p:spPr>
          <a:xfrm>
            <a:off x="2286250" y="1944366"/>
            <a:ext cx="13609512" cy="3960440"/>
          </a:xfrm>
          <a:prstGeom prst="flowChartPunchedTap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sz="8000" b="1" smtClean="0"/>
              <a:t> 2.Read Only Memory (ROM)</a:t>
            </a:r>
            <a:endParaRPr lang="ru-RU" sz="8000" smtClean="0"/>
          </a:p>
        </p:txBody>
      </p:sp>
      <p:sp>
        <p:nvSpPr>
          <p:cNvPr id="4" name="Прямоугольник 3"/>
          <p:cNvSpPr/>
          <p:nvPr/>
        </p:nvSpPr>
        <p:spPr>
          <a:xfrm>
            <a:off x="1494162" y="6840910"/>
            <a:ext cx="28299144" cy="5976664"/>
          </a:xfrm>
          <a:prstGeom prst="rect">
            <a:avLst/>
          </a:prstGeom>
          <a:solidFill>
            <a:schemeClr val="bg1">
              <a:lumMod val="85000"/>
            </a:schemeClr>
          </a:solidFill>
          <a:ln>
            <a:solidFill>
              <a:schemeClr val="tx1">
                <a:lumMod val="75000"/>
                <a:lumOff val="25000"/>
              </a:schemeClr>
            </a:solidFill>
          </a:ln>
        </p:spPr>
        <p:style>
          <a:lnRef idx="1">
            <a:schemeClr val="accent1"/>
          </a:lnRef>
          <a:fillRef idx="2">
            <a:schemeClr val="accent1"/>
          </a:fillRef>
          <a:effectRef idx="1">
            <a:schemeClr val="accent1"/>
          </a:effectRef>
          <a:fontRef idx="minor">
            <a:schemeClr val="dk1"/>
          </a:fontRef>
        </p:style>
        <p:txBody>
          <a:bodyPr rtlCol="0" anchor="ctr"/>
          <a:lstStyle/>
          <a:p>
            <a:r>
              <a:rPr lang="az-Latn-AZ" smtClean="0">
                <a:solidFill>
                  <a:schemeClr val="tx1"/>
                </a:solidFill>
              </a:rPr>
              <a:t>ROM </a:t>
            </a:r>
            <a:r>
              <a:rPr lang="az-Latn-AZ">
                <a:solidFill>
                  <a:schemeClr val="tx1"/>
                </a:solidFill>
              </a:rPr>
              <a:t>yalnız oxuna bilən yaddaşdır.Sistemin işləməsi üçün vacib olan məlumatları </a:t>
            </a:r>
            <a:r>
              <a:rPr lang="az-Latn-AZ" smtClean="0">
                <a:solidFill>
                  <a:schemeClr val="tx1"/>
                </a:solidFill>
              </a:rPr>
              <a:t>saxlayır.Dəyişkən </a:t>
            </a:r>
            <a:r>
              <a:rPr lang="az-Latn-AZ">
                <a:solidFill>
                  <a:schemeClr val="tx1"/>
                </a:solidFill>
              </a:rPr>
              <a:t>deyil.Həmişə məlumatlarını saxlayır.Quraşdırılmış sistemlərdə və ya proqramlaşdırmanın dəyişməyə ehtiyac olmadığı yerlərdə istifadə olunur.Kalkulyator və periferik cihazlarda istifadə olunur</a:t>
            </a:r>
            <a:r>
              <a:rPr lang="az-Latn-AZ" smtClean="0">
                <a:solidFill>
                  <a:schemeClr val="tx1"/>
                </a:solidFill>
              </a:rPr>
              <a:t>.</a:t>
            </a:r>
            <a:endParaRPr lang="ru-RU">
              <a:solidFill>
                <a:schemeClr val="tx1"/>
              </a:solidFill>
            </a:endParaRPr>
          </a:p>
        </p:txBody>
      </p:sp>
      <p:sp>
        <p:nvSpPr>
          <p:cNvPr id="6" name="TextBox 5"/>
          <p:cNvSpPr txBox="1"/>
          <p:nvPr/>
        </p:nvSpPr>
        <p:spPr>
          <a:xfrm>
            <a:off x="2286250" y="13609662"/>
            <a:ext cx="10729192" cy="1200329"/>
          </a:xfrm>
          <a:prstGeom prst="rect">
            <a:avLst/>
          </a:prstGeom>
          <a:noFill/>
        </p:spPr>
        <p:txBody>
          <a:bodyPr wrap="square" rtlCol="0">
            <a:spAutoFit/>
          </a:bodyPr>
          <a:lstStyle/>
          <a:p>
            <a:r>
              <a:rPr lang="az-Latn-AZ" sz="7200" b="1"/>
              <a:t>ROM daha 3 növə </a:t>
            </a:r>
            <a:r>
              <a:rPr lang="az-Latn-AZ" sz="7200" b="1" smtClean="0"/>
              <a:t>ayrılır:</a:t>
            </a:r>
            <a:endParaRPr lang="ru-RU" sz="7200"/>
          </a:p>
        </p:txBody>
      </p:sp>
      <p:sp>
        <p:nvSpPr>
          <p:cNvPr id="7" name="Овал 6"/>
          <p:cNvSpPr/>
          <p:nvPr/>
        </p:nvSpPr>
        <p:spPr>
          <a:xfrm>
            <a:off x="990106" y="15625886"/>
            <a:ext cx="10153128" cy="3816424"/>
          </a:xfrm>
          <a:prstGeom prst="ellipse">
            <a:avLst/>
          </a:prstGeom>
          <a:solidFill>
            <a:schemeClr val="bg1">
              <a:lumMod val="6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b="1">
                <a:solidFill>
                  <a:schemeClr val="tx1"/>
                </a:solidFill>
              </a:rPr>
              <a:t>PROM</a:t>
            </a:r>
            <a:endParaRPr lang="ru-RU">
              <a:solidFill>
                <a:schemeClr val="tx1"/>
              </a:solidFill>
            </a:endParaRPr>
          </a:p>
        </p:txBody>
      </p:sp>
      <p:sp>
        <p:nvSpPr>
          <p:cNvPr id="9" name="Овал 8"/>
          <p:cNvSpPr/>
          <p:nvPr/>
        </p:nvSpPr>
        <p:spPr>
          <a:xfrm>
            <a:off x="12900071" y="16718203"/>
            <a:ext cx="10153128" cy="3816424"/>
          </a:xfrm>
          <a:prstGeom prst="ellipse">
            <a:avLst/>
          </a:prstGeom>
          <a:solidFill>
            <a:schemeClr val="bg1">
              <a:lumMod val="6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b="1">
                <a:solidFill>
                  <a:schemeClr val="tx1"/>
                </a:solidFill>
              </a:rPr>
              <a:t>EPROM</a:t>
            </a:r>
            <a:endParaRPr lang="ru-RU">
              <a:solidFill>
                <a:schemeClr val="tx1"/>
              </a:solidFill>
            </a:endParaRPr>
          </a:p>
        </p:txBody>
      </p:sp>
      <p:sp>
        <p:nvSpPr>
          <p:cNvPr id="10" name="Овал 9"/>
          <p:cNvSpPr/>
          <p:nvPr/>
        </p:nvSpPr>
        <p:spPr>
          <a:xfrm>
            <a:off x="23996662" y="14809991"/>
            <a:ext cx="10153128" cy="3816424"/>
          </a:xfrm>
          <a:prstGeom prst="ellipse">
            <a:avLst/>
          </a:prstGeom>
          <a:solidFill>
            <a:schemeClr val="bg1">
              <a:lumMod val="6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z-Latn-AZ" b="1">
                <a:solidFill>
                  <a:schemeClr val="tx1"/>
                </a:solidFill>
              </a:rPr>
              <a:t>EEPROM</a:t>
            </a:r>
            <a:endParaRPr lang="ru-RU">
              <a:solidFill>
                <a:schemeClr val="tx1"/>
              </a:solidFill>
            </a:endParaRPr>
          </a:p>
        </p:txBody>
      </p:sp>
    </p:spTree>
    <p:extLst>
      <p:ext uri="{BB962C8B-B14F-4D97-AF65-F5344CB8AC3E}">
        <p14:creationId xmlns:p14="http://schemas.microsoft.com/office/powerpoint/2010/main" val="1029675472"/>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130</TotalTime>
  <Words>558</Words>
  <Application>Microsoft Office PowerPoint</Application>
  <PresentationFormat>Произвольный</PresentationFormat>
  <Paragraphs>49</Paragraphs>
  <Slides>12</Slides>
  <Notes>0</Notes>
  <HiddenSlides>0</HiddenSlides>
  <MMClips>0</MMClips>
  <ScaleCrop>false</ScaleCrop>
  <HeadingPairs>
    <vt:vector size="4" baseType="variant">
      <vt:variant>
        <vt:lpstr>Тема</vt:lpstr>
      </vt:variant>
      <vt:variant>
        <vt:i4>1</vt:i4>
      </vt:variant>
      <vt:variant>
        <vt:lpstr>Заголовки слайдов</vt:lpstr>
      </vt:variant>
      <vt:variant>
        <vt:i4>12</vt:i4>
      </vt:variant>
    </vt:vector>
  </HeadingPairs>
  <TitlesOfParts>
    <vt:vector size="13" baseType="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hp</dc:creator>
  <cp:lastModifiedBy>hp</cp:lastModifiedBy>
  <cp:revision>12</cp:revision>
  <dcterms:created xsi:type="dcterms:W3CDTF">2023-10-25T19:13:03Z</dcterms:created>
  <dcterms:modified xsi:type="dcterms:W3CDTF">2023-10-26T13:04:39Z</dcterms:modified>
</cp:coreProperties>
</file>

<file path=docProps/thumbnail.jpeg>
</file>